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61" r:id="rId2"/>
    <p:sldId id="263" r:id="rId3"/>
    <p:sldId id="262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1" autoAdjust="0"/>
    <p:restoredTop sz="94660"/>
  </p:normalViewPr>
  <p:slideViewPr>
    <p:cSldViewPr>
      <p:cViewPr varScale="1">
        <p:scale>
          <a:sx n="87" d="100"/>
          <a:sy n="87" d="100"/>
        </p:scale>
        <p:origin x="1380" y="90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544E-D31A-4C60-9B5C-F27074153257}" type="datetimeFigureOut">
              <a:rPr lang="en-US" smtClean="0"/>
              <a:t>8/4/2017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A082D-48DC-488C-8B2F-6C8C5D0B5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2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Natalie</a:t>
            </a:r>
            <a:r>
              <a:rPr lang="en-US" baseline="0" dirty="0" smtClean="0"/>
              <a:t> to Lauren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A082D-48DC-488C-8B2F-6C8C5D0B59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9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Natalie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A082D-48DC-488C-8B2F-6C8C5D0B591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6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Natalie</a:t>
            </a:r>
            <a:r>
              <a:rPr lang="en-US" baseline="0" dirty="0" smtClean="0"/>
              <a:t> to Lauren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A082D-48DC-488C-8B2F-6C8C5D0B59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30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D4D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7490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685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3562959" cy="7802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031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65125"/>
          </a:xfrm>
        </p:spPr>
        <p:txBody>
          <a:bodyPr/>
          <a:lstStyle/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/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47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65125"/>
          </a:xfrm>
        </p:spPr>
        <p:txBody>
          <a:bodyPr/>
          <a:lstStyle/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/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056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0" y="152400"/>
            <a:ext cx="5105400" cy="912813"/>
          </a:xfrm>
        </p:spPr>
        <p:txBody>
          <a:bodyPr>
            <a:noAutofit/>
          </a:bodyPr>
          <a:lstStyle>
            <a:lvl1pPr>
              <a:defRPr sz="2800">
                <a:solidFill>
                  <a:srgbClr val="F74902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eorgia" panose="02040502050405020303" pitchFamily="18" charset="0"/>
              </a:defRPr>
            </a:lvl1pPr>
            <a:lvl2pPr>
              <a:defRPr>
                <a:latin typeface="Georgia" panose="02040502050405020303" pitchFamily="18" charset="0"/>
              </a:defRPr>
            </a:lvl2pPr>
            <a:lvl3pPr>
              <a:defRPr>
                <a:latin typeface="Georgia" panose="02040502050405020303" pitchFamily="18" charset="0"/>
              </a:defRPr>
            </a:lvl3pPr>
            <a:lvl4pPr>
              <a:defRPr>
                <a:latin typeface="Georgia" panose="02040502050405020303" pitchFamily="18" charset="0"/>
              </a:defRPr>
            </a:lvl4pPr>
            <a:lvl5pPr>
              <a:defRPr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68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53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685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3562959" cy="7802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078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685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99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685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540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685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824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65125"/>
          </a:xfrm>
        </p:spPr>
        <p:txBody>
          <a:bodyPr/>
          <a:lstStyle/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/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685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93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65125"/>
          </a:xfrm>
        </p:spPr>
        <p:txBody>
          <a:bodyPr/>
          <a:lstStyle/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/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29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86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17AF8-DBBB-41FB-BEFF-451C3979F07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F1A69-56F1-4ADC-8F16-F601E3A7F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62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2130241"/>
            <a:ext cx="8229600" cy="147002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000" b="1" dirty="0" smtClean="0"/>
              <a:t>Philanthropy’s </a:t>
            </a:r>
            <a:r>
              <a:rPr lang="en-US" sz="4000" b="1" dirty="0"/>
              <a:t>Impact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in </a:t>
            </a:r>
            <a:r>
              <a:rPr lang="en-US" sz="4000" b="1" dirty="0"/>
              <a:t>the Southwest: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Strengthening Local Communities to Achieve Global Goals</a:t>
            </a:r>
            <a:br>
              <a:rPr lang="en-US" sz="3600" dirty="0"/>
            </a:br>
            <a:r>
              <a:rPr lang="en-US" sz="3600" b="1" dirty="0" smtClean="0">
                <a:solidFill>
                  <a:srgbClr val="F74902"/>
                </a:solidFill>
              </a:rPr>
              <a:t>Albuquerque, New Mexico</a:t>
            </a:r>
            <a:r>
              <a:rPr lang="en-US" sz="3600" b="1" dirty="0" smtClean="0">
                <a:solidFill>
                  <a:srgbClr val="F74902"/>
                </a:solidFill>
              </a:rPr>
              <a:t/>
            </a:r>
            <a:br>
              <a:rPr lang="en-US" sz="3600" b="1" dirty="0" smtClean="0">
                <a:solidFill>
                  <a:srgbClr val="F74902"/>
                </a:solidFill>
              </a:rPr>
            </a:br>
            <a:r>
              <a:rPr lang="en-US" sz="3600" b="1" dirty="0" smtClean="0">
                <a:solidFill>
                  <a:srgbClr val="F74902"/>
                </a:solidFill>
              </a:rPr>
              <a:t/>
            </a:r>
            <a:br>
              <a:rPr lang="en-US" sz="3600" b="1" dirty="0" smtClean="0">
                <a:solidFill>
                  <a:srgbClr val="F74902"/>
                </a:solidFill>
              </a:rPr>
            </a:br>
            <a:endParaRPr lang="en-US" sz="3600" b="1" dirty="0">
              <a:solidFill>
                <a:srgbClr val="F7490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685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9144000" cy="6858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851915" y="5205334"/>
            <a:ext cx="7249667" cy="1015663"/>
            <a:chOff x="2565814" y="4599934"/>
            <a:chExt cx="7249667" cy="1015663"/>
          </a:xfrm>
        </p:grpSpPr>
        <p:sp>
          <p:nvSpPr>
            <p:cNvPr id="4" name="TextBox 3"/>
            <p:cNvSpPr txBox="1"/>
            <p:nvPr/>
          </p:nvSpPr>
          <p:spPr>
            <a:xfrm>
              <a:off x="2565814" y="4599934"/>
              <a:ext cx="60434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/>
                <a:t>@_</a:t>
              </a:r>
              <a:r>
                <a:rPr lang="en-US" sz="2000" dirty="0" smtClean="0"/>
                <a:t>COF </a:t>
              </a:r>
              <a:r>
                <a:rPr lang="en-US" sz="2000" dirty="0" smtClean="0"/>
                <a:t> </a:t>
              </a:r>
            </a:p>
            <a:p>
              <a:pPr algn="r"/>
              <a:r>
                <a:rPr lang="en-US" sz="2000" dirty="0" smtClean="0"/>
                <a:t>@</a:t>
              </a:r>
              <a:r>
                <a:rPr lang="en-US" sz="2000" dirty="0" err="1" smtClean="0"/>
                <a:t>southwestfdns</a:t>
              </a:r>
              <a:r>
                <a:rPr lang="en-US" sz="2000" dirty="0" smtClean="0"/>
                <a:t> </a:t>
              </a:r>
            </a:p>
            <a:p>
              <a:pPr algn="r"/>
              <a:r>
                <a:rPr lang="en-US" sz="2000" dirty="0" smtClean="0"/>
                <a:t>@</a:t>
              </a:r>
              <a:r>
                <a:rPr lang="en-US" sz="2000" dirty="0" err="1" smtClean="0"/>
                <a:t>AbqFoundation</a:t>
              </a:r>
              <a:endParaRPr lang="en-US" sz="2000" dirty="0" smtClean="0"/>
            </a:p>
          </p:txBody>
        </p:sp>
        <p:pic>
          <p:nvPicPr>
            <p:cNvPr id="1026" name="Picture 2" descr="http://designshack.net/wp-content/uploads/larrybird-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9274" y="4682044"/>
              <a:ext cx="1206207" cy="8514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10" descr="Albuquerque Community Foundatio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940" y="134633"/>
            <a:ext cx="2457389" cy="957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Philanthropy Southwest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34633"/>
            <a:ext cx="2405380" cy="897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094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7" b="6364"/>
          <a:stretch/>
        </p:blipFill>
        <p:spPr>
          <a:xfrm>
            <a:off x="-190500" y="685800"/>
            <a:ext cx="96393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5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700" y="228600"/>
            <a:ext cx="6057900" cy="608013"/>
          </a:xfrm>
        </p:spPr>
        <p:txBody>
          <a:bodyPr/>
          <a:lstStyle/>
          <a:p>
            <a:r>
              <a:rPr lang="en-US" b="1" dirty="0" smtClean="0"/>
              <a:t>Which SDGs do you support?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1950" y="1041400"/>
            <a:ext cx="95250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2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7" b="6364"/>
          <a:stretch/>
        </p:blipFill>
        <p:spPr>
          <a:xfrm>
            <a:off x="-190500" y="685800"/>
            <a:ext cx="96393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3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-Slide-template" id="{88F5D148-8581-43D8-97D7-EACEC0F90430}" vid="{238CAB0A-A619-4954-81EA-EAD22347F7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Powerpoint-Slide-template</Template>
  <TotalTime>5528</TotalTime>
  <Words>22</Words>
  <Application>Microsoft Office PowerPoint</Application>
  <PresentationFormat>On-screen Show (4:3)</PresentationFormat>
  <Paragraphs>11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2_Office Theme</vt:lpstr>
      <vt:lpstr>  Philanthropy’s Impact  in the Southwest:  Strengthening Local Communities to Achieve Global Goals Albuquerque, New Mexico  </vt:lpstr>
      <vt:lpstr>PowerPoint Presentation</vt:lpstr>
      <vt:lpstr>Which SDGs do you support?</vt:lpstr>
      <vt:lpstr>PowerPoint Presentation</vt:lpstr>
    </vt:vector>
  </TitlesOfParts>
  <Company>Council on Foundations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Webinar Title:  Second Line of Webinar Title</dc:title>
  <dc:creator>John Cochrane</dc:creator>
  <cp:lastModifiedBy>Natalie</cp:lastModifiedBy>
  <cp:revision>8</cp:revision>
  <dcterms:created xsi:type="dcterms:W3CDTF">2015-12-01T19:35:09Z</dcterms:created>
  <dcterms:modified xsi:type="dcterms:W3CDTF">2017-08-04T15:22:52Z</dcterms:modified>
</cp:coreProperties>
</file>