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3"/>
  </p:sldMasterIdLst>
  <p:notesMasterIdLst>
    <p:notesMasterId r:id="rId15"/>
  </p:notesMasterIdLst>
  <p:handoutMasterIdLst>
    <p:handoutMasterId r:id="rId16"/>
  </p:handoutMasterIdLst>
  <p:sldIdLst>
    <p:sldId id="256" r:id="rId4"/>
    <p:sldId id="276" r:id="rId5"/>
    <p:sldId id="257" r:id="rId6"/>
    <p:sldId id="272" r:id="rId7"/>
    <p:sldId id="273" r:id="rId8"/>
    <p:sldId id="280" r:id="rId9"/>
    <p:sldId id="277" r:id="rId10"/>
    <p:sldId id="267" r:id="rId11"/>
    <p:sldId id="268" r:id="rId12"/>
    <p:sldId id="279" r:id="rId13"/>
    <p:sldId id="271" r:id="rId14"/>
  </p:sldIdLst>
  <p:sldSz cx="12192000" cy="6858000"/>
  <p:notesSz cx="6858000" cy="9144000"/>
  <p:embeddedFontLst>
    <p:embeddedFont>
      <p:font typeface="Azo Sans" panose="020B0603030303020204" pitchFamily="34" charset="0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oppins" panose="00000500000000000000" pitchFamily="2" charset="0"/>
      <p:regular r:id="rId25"/>
      <p:bold r:id="rId26"/>
      <p:italic r:id="rId27"/>
      <p:boldItalic r:id="rId28"/>
    </p:embeddedFont>
    <p:embeddedFont>
      <p:font typeface="Source Serif Pro" panose="02040603050405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pos="7296" userDrawn="1">
          <p15:clr>
            <a:srgbClr val="A4A3A4"/>
          </p15:clr>
        </p15:guide>
        <p15:guide id="4" pos="6792" userDrawn="1">
          <p15:clr>
            <a:srgbClr val="A4A3A4"/>
          </p15:clr>
        </p15:guide>
        <p15:guide id="5" pos="888" userDrawn="1">
          <p15:clr>
            <a:srgbClr val="A4A3A4"/>
          </p15:clr>
        </p15:guide>
        <p15:guide id="6" orient="horz" pos="3912" userDrawn="1">
          <p15:clr>
            <a:srgbClr val="A4A3A4"/>
          </p15:clr>
        </p15:guide>
        <p15:guide id="7" orient="horz" pos="3408" userDrawn="1">
          <p15:clr>
            <a:srgbClr val="A4A3A4"/>
          </p15:clr>
        </p15:guide>
        <p15:guide id="8" orient="horz" pos="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21417"/>
    <a:srgbClr val="FFD400"/>
    <a:srgbClr val="0059F9"/>
    <a:srgbClr val="4C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541CF0-F0C1-4F92-AEA9-85F9DB02E3EA}" v="1" dt="2023-02-28T17:51:20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586" y="48"/>
      </p:cViewPr>
      <p:guideLst>
        <p:guide orient="horz" pos="408"/>
        <p:guide pos="384"/>
        <p:guide pos="7296"/>
        <p:guide pos="6792"/>
        <p:guide pos="888"/>
        <p:guide orient="horz" pos="3912"/>
        <p:guide orient="horz" pos="3408"/>
        <p:guide orient="horz" pos="79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cey Moore" userId="99e48857-c20a-43ff-bc26-64cf385fbff7" providerId="ADAL" clId="{96541CF0-F0C1-4F92-AEA9-85F9DB02E3EA}"/>
    <pc:docChg chg="delSld">
      <pc:chgData name="Stacey Moore" userId="99e48857-c20a-43ff-bc26-64cf385fbff7" providerId="ADAL" clId="{96541CF0-F0C1-4F92-AEA9-85F9DB02E3EA}" dt="2023-02-28T17:55:21.975" v="7" actId="2696"/>
      <pc:docMkLst>
        <pc:docMk/>
      </pc:docMkLst>
      <pc:sldChg chg="del">
        <pc:chgData name="Stacey Moore" userId="99e48857-c20a-43ff-bc26-64cf385fbff7" providerId="ADAL" clId="{96541CF0-F0C1-4F92-AEA9-85F9DB02E3EA}" dt="2023-02-28T17:48:52.591" v="1" actId="2696"/>
        <pc:sldMkLst>
          <pc:docMk/>
          <pc:sldMk cId="1488874591" sldId="262"/>
        </pc:sldMkLst>
      </pc:sldChg>
      <pc:sldChg chg="del">
        <pc:chgData name="Stacey Moore" userId="99e48857-c20a-43ff-bc26-64cf385fbff7" providerId="ADAL" clId="{96541CF0-F0C1-4F92-AEA9-85F9DB02E3EA}" dt="2023-02-28T17:48:47.808" v="0" actId="2696"/>
        <pc:sldMkLst>
          <pc:docMk/>
          <pc:sldMk cId="378182924" sldId="274"/>
        </pc:sldMkLst>
      </pc:sldChg>
      <pc:sldChg chg="del">
        <pc:chgData name="Stacey Moore" userId="99e48857-c20a-43ff-bc26-64cf385fbff7" providerId="ADAL" clId="{96541CF0-F0C1-4F92-AEA9-85F9DB02E3EA}" dt="2023-02-28T17:49:06.881" v="2" actId="2696"/>
        <pc:sldMkLst>
          <pc:docMk/>
          <pc:sldMk cId="3200258778" sldId="275"/>
        </pc:sldMkLst>
      </pc:sldChg>
      <pc:sldChg chg="del">
        <pc:chgData name="Stacey Moore" userId="99e48857-c20a-43ff-bc26-64cf385fbff7" providerId="ADAL" clId="{96541CF0-F0C1-4F92-AEA9-85F9DB02E3EA}" dt="2023-02-28T17:49:16.201" v="3" actId="2696"/>
        <pc:sldMkLst>
          <pc:docMk/>
          <pc:sldMk cId="1262706334" sldId="278"/>
        </pc:sldMkLst>
      </pc:sldChg>
      <pc:sldMasterChg chg="delSldLayout">
        <pc:chgData name="Stacey Moore" userId="99e48857-c20a-43ff-bc26-64cf385fbff7" providerId="ADAL" clId="{96541CF0-F0C1-4F92-AEA9-85F9DB02E3EA}" dt="2023-02-28T17:55:21.975" v="7" actId="2696"/>
        <pc:sldMasterMkLst>
          <pc:docMk/>
          <pc:sldMasterMk cId="2362393866" sldId="2147483648"/>
        </pc:sldMasterMkLst>
        <pc:sldLayoutChg chg="del">
          <pc:chgData name="Stacey Moore" userId="99e48857-c20a-43ff-bc26-64cf385fbff7" providerId="ADAL" clId="{96541CF0-F0C1-4F92-AEA9-85F9DB02E3EA}" dt="2023-02-28T17:50:00.814" v="5" actId="2696"/>
          <pc:sldLayoutMkLst>
            <pc:docMk/>
            <pc:sldMasterMk cId="2362393866" sldId="2147483648"/>
            <pc:sldLayoutMk cId="960777942" sldId="2147483656"/>
          </pc:sldLayoutMkLst>
        </pc:sldLayoutChg>
        <pc:sldLayoutChg chg="del">
          <pc:chgData name="Stacey Moore" userId="99e48857-c20a-43ff-bc26-64cf385fbff7" providerId="ADAL" clId="{96541CF0-F0C1-4F92-AEA9-85F9DB02E3EA}" dt="2023-02-28T17:55:21.975" v="7" actId="2696"/>
          <pc:sldLayoutMkLst>
            <pc:docMk/>
            <pc:sldMasterMk cId="2362393866" sldId="2147483648"/>
            <pc:sldLayoutMk cId="1688467839" sldId="2147483657"/>
          </pc:sldLayoutMkLst>
        </pc:sldLayoutChg>
        <pc:sldLayoutChg chg="del">
          <pc:chgData name="Stacey Moore" userId="99e48857-c20a-43ff-bc26-64cf385fbff7" providerId="ADAL" clId="{96541CF0-F0C1-4F92-AEA9-85F9DB02E3EA}" dt="2023-02-28T17:49:44.493" v="4" actId="2696"/>
          <pc:sldLayoutMkLst>
            <pc:docMk/>
            <pc:sldMasterMk cId="2362393866" sldId="2147483648"/>
            <pc:sldLayoutMk cId="482660346" sldId="2147483658"/>
          </pc:sldLayoutMkLst>
        </pc:sldLayoutChg>
        <pc:sldLayoutChg chg="del">
          <pc:chgData name="Stacey Moore" userId="99e48857-c20a-43ff-bc26-64cf385fbff7" providerId="ADAL" clId="{96541CF0-F0C1-4F92-AEA9-85F9DB02E3EA}" dt="2023-02-28T17:50:10.212" v="6" actId="2696"/>
          <pc:sldLayoutMkLst>
            <pc:docMk/>
            <pc:sldMasterMk cId="2362393866" sldId="2147483648"/>
            <pc:sldLayoutMk cId="319901777" sldId="214748366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749F-694A-B8D3-176912C5D2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49F-694A-B8D3-176912C5D22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49F-694A-B8D3-176912C5D22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49F-694A-B8D3-176912C5D221}"/>
              </c:ext>
            </c:extLst>
          </c:dPt>
          <c:dLbls>
            <c:dLbl>
              <c:idx val="0"/>
              <c:layout>
                <c:manualLayout>
                  <c:x val="-0.20282752120640912"/>
                  <c:y val="0.1691819483921719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9F-694A-B8D3-176912C5D221}"/>
                </c:ext>
              </c:extLst>
            </c:dLbl>
            <c:dLbl>
              <c:idx val="1"/>
              <c:layout>
                <c:manualLayout>
                  <c:x val="-0.18113917192961618"/>
                  <c:y val="-0.20361536806014235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9F-694A-B8D3-176912C5D221}"/>
                </c:ext>
              </c:extLst>
            </c:dLbl>
            <c:dLbl>
              <c:idx val="2"/>
              <c:layout>
                <c:manualLayout>
                  <c:x val="0.21544761664452639"/>
                  <c:y val="-0.1134831944310447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9F-694A-B8D3-176912C5D221}"/>
                </c:ext>
              </c:extLst>
            </c:dLbl>
            <c:dLbl>
              <c:idx val="3"/>
              <c:layout>
                <c:manualLayout>
                  <c:x val="0.22627219900999648"/>
                  <c:y val="0.202673454696579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9F-694A-B8D3-176912C5D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2.5</c:v>
                </c:pt>
                <c:pt idx="1">
                  <c:v>3</c:v>
                </c:pt>
                <c:pt idx="2">
                  <c:v>2.5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9F-694A-B8D3-176912C5D221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2105C99-5C66-C64B-9125-702DA7480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29F9C5-C89F-1048-AB3E-4E25C15ECE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EC1BB-6145-AE4F-AB8A-998F2A3BB971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064D94-1AD4-3942-B9FF-1C645003EC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EF3C9-9C16-8240-AB39-E11476A5B5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63711E-E0A9-8D4C-A5B8-756794875D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65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A02C6-7AF4-5C4E-A63D-EF41ECF95DEF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D5443-58AF-F944-8BD3-E597ECD50E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FD229BFC-6046-D6C0-FD4F-E81D46EBA4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1175096" y="3189170"/>
            <a:ext cx="4048581" cy="39370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F9E2381-3874-BB98-A5EA-D5F7F65596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938172" y="2851638"/>
            <a:ext cx="2285505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CEBC74-6B7D-EF90-54F0-FDC6DBD262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564" y="5630706"/>
            <a:ext cx="2418496" cy="569058"/>
          </a:xfrm>
          <a:prstGeom prst="rect">
            <a:avLst/>
          </a:prstGeom>
        </p:spPr>
      </p:pic>
      <p:sp>
        <p:nvSpPr>
          <p:cNvPr id="32" name="Subtitle 2">
            <a:extLst>
              <a:ext uri="{FF2B5EF4-FFF2-40B4-BE49-F238E27FC236}">
                <a16:creationId xmlns:a16="http://schemas.microsoft.com/office/drawing/2014/main" id="{11ACE28E-5B4B-72DA-63C8-30053EB6088A}"/>
              </a:ext>
            </a:extLst>
          </p:cNvPr>
          <p:cNvSpPr txBox="1">
            <a:spLocks/>
          </p:cNvSpPr>
          <p:nvPr userDrawn="1"/>
        </p:nvSpPr>
        <p:spPr>
          <a:xfrm>
            <a:off x="5865564" y="1190680"/>
            <a:ext cx="4962940" cy="43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defRPr sz="1600" b="1" i="0" kern="1200" spc="80" baseline="0">
                <a:solidFill>
                  <a:schemeClr val="bg1"/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.Lucida Grande UI Regular"/>
              <a:buNone/>
              <a:defRPr sz="20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5"/>
              </a:buClr>
              <a:buFont typeface="System Font Regular"/>
              <a:buNone/>
              <a:defRPr sz="18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9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zo Sans" panose="02000000000000000000" pitchFamily="2" charset="77"/>
              </a:rPr>
              <a:t>JUNE 13-14  |  DENVER, CO</a:t>
            </a:r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4C8BD3ED-9E39-D98F-2E5C-2AABC30109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41723" y="5157715"/>
            <a:ext cx="2347784" cy="22775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393AD6-2965-E414-85CD-D140D838BDB9}"/>
              </a:ext>
            </a:extLst>
          </p:cNvPr>
          <p:cNvSpPr txBox="1"/>
          <p:nvPr userDrawn="1"/>
        </p:nvSpPr>
        <p:spPr>
          <a:xfrm>
            <a:off x="5805776" y="482793"/>
            <a:ext cx="5732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Azo Sans" panose="020B0603030303020204" pitchFamily="34" charset="0"/>
              </a:rPr>
              <a:t>Leading Locally 2023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6AF875-6025-0C3C-CCD3-8F69D96673C7}"/>
              </a:ext>
            </a:extLst>
          </p:cNvPr>
          <p:cNvSpPr txBox="1"/>
          <p:nvPr userDrawn="1"/>
        </p:nvSpPr>
        <p:spPr>
          <a:xfrm>
            <a:off x="2180856" y="7020342"/>
            <a:ext cx="94577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Change picture: Right click the image &gt; Select Format Picture that will open the editor on the right side &gt; Click on the Paint Bucket &gt; Under Fill, select Insert &gt; Find Picture File &gt; Make sure Rotate with Shape box is unchecked. Square images work best.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0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st">
    <p:bg>
      <p:bgPr>
        <a:solidFill>
          <a:srgbClr val="005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79EE1EB-DC33-291B-C6AF-233D9A915EC8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1214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AF9F5-FB40-F842-ABBE-0A7BCBC657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846" y="1686143"/>
            <a:ext cx="3334284" cy="4482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US"/>
              <a:t>Add headline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1CF63A7-EA9C-2942-887B-5BC5DCEB424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01548" y="1770063"/>
            <a:ext cx="3335338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800" b="1" i="0">
                <a:solidFill>
                  <a:schemeClr val="bg1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Add headline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FA654C8-3D52-EC38-2BD2-5B741B72E1DF}"/>
              </a:ext>
            </a:extLst>
          </p:cNvPr>
          <p:cNvSpPr/>
          <p:nvPr userDrawn="1"/>
        </p:nvSpPr>
        <p:spPr>
          <a:xfrm>
            <a:off x="5543439" y="2879063"/>
            <a:ext cx="1099874" cy="109987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2B8A128-1BCB-A3F8-4395-2E759A37D42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31846" y="2529151"/>
            <a:ext cx="3664280" cy="25828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59F9"/>
              </a:buClr>
              <a:buFont typeface="Wingdings" pitchFamily="2" charset="2"/>
              <a:buChar char="§"/>
              <a:defRPr>
                <a:solidFill>
                  <a:schemeClr val="bg2"/>
                </a:solidFill>
                <a:latin typeface="Azo Sans" panose="02000000000000000000" pitchFamily="2" charset="77"/>
              </a:defRPr>
            </a:lvl1pPr>
            <a:lvl2pPr marL="685800" indent="-228600">
              <a:buClr>
                <a:srgbClr val="121417"/>
              </a:buClr>
              <a:buFont typeface="Courier New" panose="02070309020205020404" pitchFamily="49" charset="0"/>
              <a:buChar char="o"/>
              <a:defRPr>
                <a:solidFill>
                  <a:schemeClr val="bg2"/>
                </a:solidFill>
                <a:latin typeface="Azo Sans" panose="02000000000000000000" pitchFamily="2" charset="77"/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zo Sans" panose="02000000000000000000" pitchFamily="2" charset="77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A2CFBDE-61BD-DB9D-6A17-0EE7C3ED7A7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501548" y="2556151"/>
            <a:ext cx="3394499" cy="25558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59F9"/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  <a:lvl2pPr marL="685800" indent="-228600">
              <a:buClr>
                <a:srgbClr val="4CF0FF"/>
              </a:buClr>
              <a:buFont typeface="Courier New" panose="02070309020205020404" pitchFamily="49" charset="0"/>
              <a:buChar char="o"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3pPr>
            <a:lvl4pPr marL="1600200" indent="-228600">
              <a:buClr>
                <a:schemeClr val="tx2">
                  <a:lumMod val="10000"/>
                  <a:lumOff val="90000"/>
                </a:schemeClr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5DF977C-E8D0-C93A-5C9B-042A6C6BDFF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152847" y="5996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263C91-DD68-2AFD-4877-A74A61A7184C}"/>
              </a:ext>
            </a:extLst>
          </p:cNvPr>
          <p:cNvSpPr txBox="1"/>
          <p:nvPr userDrawn="1"/>
        </p:nvSpPr>
        <p:spPr>
          <a:xfrm>
            <a:off x="1310075" y="6003752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59F9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2586299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B5E05D9-DADE-02CC-F6F9-FBC9E33084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58763" y="-822288"/>
            <a:ext cx="11266349" cy="10953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CA34A6-3C96-C617-E196-6397412FEF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7366" y="5802471"/>
            <a:ext cx="2612449" cy="61469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B2716217-F980-C5A7-1476-82114329847A}"/>
              </a:ext>
            </a:extLst>
          </p:cNvPr>
          <p:cNvSpPr txBox="1">
            <a:spLocks/>
          </p:cNvSpPr>
          <p:nvPr userDrawn="1"/>
        </p:nvSpPr>
        <p:spPr>
          <a:xfrm>
            <a:off x="661080" y="2830998"/>
            <a:ext cx="4962940" cy="437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defRPr sz="1600" b="1" i="0" kern="1200" spc="80" baseline="0">
                <a:solidFill>
                  <a:schemeClr val="bg1"/>
                </a:solidFill>
                <a:latin typeface="Poppins" pitchFamily="2" charset="77"/>
                <a:ea typeface="Source Serif Pro" panose="02040603050405020204" pitchFamily="18" charset="0"/>
                <a:cs typeface="Poppins" pitchFamily="2" charset="77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.Lucida Grande UI Regular"/>
              <a:buNone/>
              <a:defRPr sz="20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5"/>
              </a:buClr>
              <a:buFont typeface="System Font Regular"/>
              <a:buNone/>
              <a:defRPr sz="18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9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latin typeface="Azo Sans" panose="02000000000000000000" pitchFamily="2" charset="77"/>
              </a:rPr>
              <a:t>JUNE 13-14  |  DENVER, CO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8355D9D1-B07B-34F7-EBB1-BA1305FAEB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3429000"/>
            <a:ext cx="6191876" cy="8016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6000" b="1" i="0" spc="100" baseline="0">
                <a:solidFill>
                  <a:schemeClr val="bg1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Thank </a:t>
            </a:r>
          </a:p>
          <a:p>
            <a:pPr lvl="0"/>
            <a:r>
              <a:rPr lang="en-US"/>
              <a:t> you.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BAD164-342E-F4EB-5FB0-A59FE416F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880" y="413219"/>
            <a:ext cx="3077536" cy="24279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E7F372-EAF1-FD9D-2275-4AC1852866C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04531" y="-1030778"/>
            <a:ext cx="2887994" cy="2887994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817CDC4D-462D-2E61-C1AA-636B628ECA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9025260">
            <a:off x="2918372" y="3757798"/>
            <a:ext cx="3381375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8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- 1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1B9A5-1A90-C24E-9484-535FBF5447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845" y="1024117"/>
            <a:ext cx="9382539" cy="56553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2FBAE-4B40-D748-8D5F-7D9CB62CF06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54141" y="1887047"/>
            <a:ext cx="9382539" cy="3581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59F9"/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1pPr>
            <a:lvl2pPr marL="685800" indent="-228600">
              <a:buClr>
                <a:srgbClr val="121417"/>
              </a:buClr>
              <a:buFont typeface="Courier New" panose="02070309020205020404" pitchFamily="49" charset="0"/>
              <a:buChar char="o"/>
              <a:defRPr>
                <a:latin typeface="Azo Sans" panose="02000000000000000000" pitchFamily="2" charset="77"/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zo Sans" panose="02000000000000000000" pitchFamily="2" charset="77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F3AC-3F69-9A47-83C4-D6203728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756669-D81D-9B75-83D1-07C14F15A1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17250" y="5715000"/>
            <a:ext cx="1808742" cy="17598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EC33BD-2658-EE88-0D45-CD854B0A8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3608" y="-985207"/>
            <a:ext cx="2154464" cy="21544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9655C-82F9-2C87-374C-297C7A98A4F6}"/>
              </a:ext>
            </a:extLst>
          </p:cNvPr>
          <p:cNvSpPr txBox="1"/>
          <p:nvPr userDrawn="1"/>
        </p:nvSpPr>
        <p:spPr>
          <a:xfrm>
            <a:off x="1351362" y="6004889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59F9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293650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72FD904-8394-9C72-E619-17B276FAF7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845" y="1024117"/>
            <a:ext cx="9382539" cy="56553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48FA84A-7110-30B5-1F2D-9C1D5CF5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3FA295-89F9-83E6-C845-66A0DE0F03F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331846" y="2042291"/>
            <a:ext cx="4560954" cy="3581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59F9"/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1pPr>
            <a:lvl2pPr marL="685800" indent="-228600">
              <a:buClr>
                <a:srgbClr val="121417"/>
              </a:buClr>
              <a:buFont typeface="Courier New" panose="02070309020205020404" pitchFamily="49" charset="0"/>
              <a:buChar char="o"/>
              <a:defRPr>
                <a:latin typeface="Azo Sans" panose="02000000000000000000" pitchFamily="2" charset="77"/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zo Sans" panose="02000000000000000000" pitchFamily="2" charset="77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457D160-24D7-7A67-0E9F-C5C5F84E29DD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79617" y="2042291"/>
            <a:ext cx="4560954" cy="358126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rgbClr val="0059F9"/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1pPr>
            <a:lvl2pPr marL="685800" indent="-228600">
              <a:buClr>
                <a:srgbClr val="121417"/>
              </a:buClr>
              <a:buFont typeface="Courier New" panose="02070309020205020404" pitchFamily="49" charset="0"/>
              <a:buChar char="o"/>
              <a:defRPr>
                <a:latin typeface="Azo Sans" panose="02000000000000000000" pitchFamily="2" charset="77"/>
              </a:defRPr>
            </a:lvl2pPr>
            <a:lvl3pPr marL="1143000" indent="-228600"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>
                <a:latin typeface="Azo Sans" panose="02000000000000000000" pitchFamily="2" charset="77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zo Sans" panose="02000000000000000000" pitchFamily="2" charset="77"/>
              </a:defRPr>
            </a:lvl4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A7700F-6C25-3995-E1DE-E5240C924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70416" y="5623553"/>
            <a:ext cx="1841015" cy="17912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6BE9536-6DBC-034A-5FDC-06B674DA41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96047" y="-1587500"/>
            <a:ext cx="2706217" cy="27196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322AC1-32DE-DE05-A58B-95A27C5D6B27}"/>
              </a:ext>
            </a:extLst>
          </p:cNvPr>
          <p:cNvSpPr txBox="1"/>
          <p:nvPr userDrawn="1"/>
        </p:nvSpPr>
        <p:spPr>
          <a:xfrm>
            <a:off x="1351362" y="6004889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59F9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3227537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T'21 Tracks">
    <p:bg>
      <p:bgPr>
        <a:solidFill>
          <a:srgbClr val="005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FDF8197-0E71-8D4F-A3AE-9C0D32A413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1263" y="255179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1" i="0" spc="12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tabLst/>
              <a:defRPr/>
            </a:pPr>
            <a:r>
              <a:rPr lang="en-US"/>
              <a:t>HEADLINE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59639594-9A46-CD46-BC1D-1584BB11BD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23155" y="255179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1" i="0" spc="120" baseline="0">
                <a:solidFill>
                  <a:schemeClr val="bg1"/>
                </a:solidFill>
                <a:latin typeface="Azo Sans" panose="02000000000000000000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tabLst/>
              <a:defRPr/>
            </a:pPr>
            <a:r>
              <a:rPr lang="en-US"/>
              <a:t>HEADLINE</a:t>
            </a:r>
            <a:br>
              <a:rPr lang="en-US"/>
            </a:br>
            <a:r>
              <a:rPr lang="en-US"/>
              <a:t>HERE</a:t>
            </a:r>
          </a:p>
          <a:p>
            <a:pPr lvl="0"/>
            <a:endParaRPr lang="en-US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3211A7C6-9A2D-B740-B400-8DAEED9C41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6377" y="255179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b="1" i="0" spc="12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tabLst/>
              <a:defRPr/>
            </a:pPr>
            <a:r>
              <a:rPr lang="en-US"/>
              <a:t>HEADLINE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862E539A-BDD5-DB48-B1FA-4141934DB3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2425" y="3351635"/>
            <a:ext cx="2293938" cy="1638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426C131B-F01F-6544-81FF-0B66DA249C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8176" y="3351635"/>
            <a:ext cx="2293938" cy="1638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155EB837-ACCF-8449-8E76-67D3185FB38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8003" y="3351635"/>
            <a:ext cx="2293938" cy="163861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FF16D96-9921-A902-B554-2D6C435B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92B78F-1FE3-9365-00F4-4338856AE0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95286" y="1287491"/>
            <a:ext cx="931529" cy="904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96F19-0913-ECE8-BE5A-C1063DFD51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7755454">
            <a:off x="8866011" y="1312256"/>
            <a:ext cx="880496" cy="8545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79752-F4FA-2BC7-DC54-9C398AC80C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2466" y="1287491"/>
            <a:ext cx="931529" cy="905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FD027A-5434-49AF-1268-C71E7D754AE1}"/>
              </a:ext>
            </a:extLst>
          </p:cNvPr>
          <p:cNvSpPr txBox="1"/>
          <p:nvPr userDrawn="1"/>
        </p:nvSpPr>
        <p:spPr>
          <a:xfrm>
            <a:off x="1295953" y="600426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348475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F856A4CE-6A8A-FC8B-B2A3-02694D3A92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46069" y="105827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b="1" i="0" spc="120" baseline="0">
                <a:solidFill>
                  <a:srgbClr val="0059F9"/>
                </a:solidFill>
                <a:latin typeface="Azo Sans" panose="02000000000000000000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algn="l"/>
            <a:r>
              <a:rPr lang="en-US"/>
              <a:t>HEADLINE HERE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43263801-F6C1-0346-1DA8-82EB096521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2876" y="1582513"/>
            <a:ext cx="6183171" cy="932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DCF49E4-EDB9-00DE-DC75-7AF0EC5F1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6E536ABB-768A-304C-9CC2-BCF84369A2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46069" y="274991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b="1" i="0" spc="120" baseline="0">
                <a:solidFill>
                  <a:srgbClr val="0059F9"/>
                </a:solidFill>
                <a:latin typeface="Azo Sans" panose="02000000000000000000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algn="l"/>
            <a:r>
              <a:rPr lang="en-US"/>
              <a:t>HEADLINE HERE</a:t>
            </a:r>
          </a:p>
        </p:txBody>
      </p:sp>
      <p:sp>
        <p:nvSpPr>
          <p:cNvPr id="19" name="Text Placeholder 22">
            <a:extLst>
              <a:ext uri="{FF2B5EF4-FFF2-40B4-BE49-F238E27FC236}">
                <a16:creationId xmlns:a16="http://schemas.microsoft.com/office/drawing/2014/main" id="{81B9F7A4-ED96-5FAF-9BD8-F046356883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12876" y="3274153"/>
            <a:ext cx="6183171" cy="932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61654873-6B76-441F-3F53-051C23F5FD8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46069" y="4411076"/>
            <a:ext cx="2293937" cy="56171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b="1" i="0" spc="120" baseline="0">
                <a:solidFill>
                  <a:srgbClr val="0059F9"/>
                </a:solidFill>
                <a:latin typeface="Azo Sans" panose="02000000000000000000" pitchFamily="2" charset="77"/>
                <a:cs typeface="Poppins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algn="l"/>
            <a:r>
              <a:rPr lang="en-US"/>
              <a:t>HEADLINE HERE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3CDDBC2E-7FFF-81BA-988A-C31E0BCF2A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12876" y="4935313"/>
            <a:ext cx="6183171" cy="9320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description.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50BCCD-EAF7-A22E-45E7-58E2A21A56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48866" y="418092"/>
            <a:ext cx="5198746" cy="53472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FEEFB2E-79BC-3A77-9DC3-D5EF05C767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98" y="2185503"/>
            <a:ext cx="2241158" cy="22522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991AA5-8D1B-C60F-21E9-B13163607C51}"/>
              </a:ext>
            </a:extLst>
          </p:cNvPr>
          <p:cNvSpPr txBox="1"/>
          <p:nvPr userDrawn="1"/>
        </p:nvSpPr>
        <p:spPr>
          <a:xfrm>
            <a:off x="1295953" y="598267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21417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185620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05332-BDEB-2441-B92C-1C9BBF097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1242391"/>
            <a:ext cx="5761384" cy="4482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9F9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US"/>
              <a:t>Click to add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12F7673-37F6-EE41-A067-4899EFEFB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3000" y="1643796"/>
            <a:ext cx="5761038" cy="35718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position and company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4E5FC03-ED22-4E4D-99D7-61E3E12BCDD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3000" y="2350008"/>
            <a:ext cx="5789050" cy="24601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bio.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FE02105-FD3B-344F-8545-954AF366B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3388" y="5167313"/>
            <a:ext cx="5401374" cy="2968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 i="0"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Click to add contact info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C9CE3-5BE5-B024-7045-D98EC114BBC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B23206-BCFA-3102-38DA-7AC22835B381}"/>
              </a:ext>
            </a:extLst>
          </p:cNvPr>
          <p:cNvSpPr txBox="1"/>
          <p:nvPr userDrawn="1"/>
        </p:nvSpPr>
        <p:spPr>
          <a:xfrm>
            <a:off x="0" y="6992897"/>
            <a:ext cx="9448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Change picture: Right click the image &gt; Select Format Picture that will open the editor on the right side &gt; Click on the Paint Bucket &gt; Under Fill, select Insert &gt; Find Picture File &gt; Make sure Rotate with Shape box is unchecked. Square images work best.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6E5BC2-6C44-169E-B0F8-8F024A9C17BE}"/>
              </a:ext>
            </a:extLst>
          </p:cNvPr>
          <p:cNvSpPr txBox="1"/>
          <p:nvPr userDrawn="1"/>
        </p:nvSpPr>
        <p:spPr>
          <a:xfrm>
            <a:off x="1295953" y="6008467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59F9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596609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CBFDB0-9701-C956-451A-B7886F506734}"/>
              </a:ext>
            </a:extLst>
          </p:cNvPr>
          <p:cNvSpPr/>
          <p:nvPr userDrawn="1"/>
        </p:nvSpPr>
        <p:spPr>
          <a:xfrm>
            <a:off x="0" y="-1"/>
            <a:ext cx="3200400" cy="3996965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B0C52D-D391-45AE-6DB2-E4B96682D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07789" y="493188"/>
            <a:ext cx="12930352" cy="12571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005E35-EBC0-964A-8EF9-C12925CC5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1477" y="1426983"/>
            <a:ext cx="5694569" cy="264380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US"/>
              <a:t>”Click to add quote.”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6362-FE21-BD48-8203-7FD8E2FD86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238" y="4331970"/>
            <a:ext cx="5693808" cy="4540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buClr>
                <a:schemeClr val="bg1"/>
              </a:buClr>
              <a:buFont typeface="System Font Regular"/>
              <a:buChar char="—"/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pPr lvl="0"/>
            <a:r>
              <a:rPr lang="en-US"/>
              <a:t>Click to add quote author, position, and company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4B3A51-7621-14A3-DB08-BD3CEC3372A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805249-3841-8168-DFA3-7241263E4533}"/>
              </a:ext>
            </a:extLst>
          </p:cNvPr>
          <p:cNvSpPr txBox="1"/>
          <p:nvPr userDrawn="1"/>
        </p:nvSpPr>
        <p:spPr>
          <a:xfrm>
            <a:off x="1295953" y="6008467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84C37E-4914-3B58-5573-6D491EA29160}"/>
              </a:ext>
            </a:extLst>
          </p:cNvPr>
          <p:cNvSpPr txBox="1"/>
          <p:nvPr userDrawn="1"/>
        </p:nvSpPr>
        <p:spPr>
          <a:xfrm>
            <a:off x="1624519" y="7169285"/>
            <a:ext cx="10077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To Change picture: Right click the image &gt; Select Format Shape that will open the editor on the right side &gt; Click on the Paint Bucket &gt; Under Fill, select Insert &gt; Find Picture File &gt; Make sure Rotate with Shape box is unchecked. Square images work best.</a:t>
            </a:r>
          </a:p>
        </p:txBody>
      </p:sp>
    </p:spTree>
    <p:extLst>
      <p:ext uri="{BB962C8B-B14F-4D97-AF65-F5344CB8AC3E}">
        <p14:creationId xmlns:p14="http://schemas.microsoft.com/office/powerpoint/2010/main" val="370920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e Char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E39C-32C5-564D-B45A-C014D8399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1845" y="1242391"/>
            <a:ext cx="9382539" cy="4482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US"/>
              <a:t>Click to add headline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3AAE2D12-BE1C-1246-B810-3DF5E9A966A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4412973" y="2107027"/>
            <a:ext cx="3368675" cy="3368675"/>
          </a:xfrm>
          <a:prstGeom prst="rect">
            <a:avLst/>
          </a:prstGeom>
        </p:spPr>
        <p:txBody>
          <a:bodyPr anchor="ctr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chart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1E9C487-AE34-6F44-8460-793FF6900E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30363" y="2086735"/>
            <a:ext cx="22352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121417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ADD STAT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0AC8D0-9665-494E-9539-A41F818E80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1913" y="2386013"/>
            <a:ext cx="2563812" cy="82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121417"/>
                </a:solidFill>
                <a:latin typeface="Azo Sans" panose="02000000000000000000" pitchFamily="2" charset="77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data description.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747A88F-F2B4-2D41-A314-FBA190628DB6}"/>
              </a:ext>
            </a:extLst>
          </p:cNvPr>
          <p:cNvSpPr/>
          <p:nvPr userDrawn="1"/>
        </p:nvSpPr>
        <p:spPr>
          <a:xfrm>
            <a:off x="1391222" y="2141142"/>
            <a:ext cx="178973" cy="1789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616A03C2-CDDF-DE48-ABBC-C15C65E255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30363" y="3773031"/>
            <a:ext cx="22352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121417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ADD STAT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0606C819-669C-3044-9230-4D87E155524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31913" y="4072309"/>
            <a:ext cx="2563812" cy="82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121417"/>
                </a:solidFill>
                <a:latin typeface="Azo Sans" panose="02000000000000000000" pitchFamily="2" charset="77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data description.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5AD85B-371E-724F-9CE4-5BCB505D4C23}"/>
              </a:ext>
            </a:extLst>
          </p:cNvPr>
          <p:cNvSpPr/>
          <p:nvPr userDrawn="1"/>
        </p:nvSpPr>
        <p:spPr>
          <a:xfrm>
            <a:off x="1391222" y="3827438"/>
            <a:ext cx="178973" cy="178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EEBB6AAC-E38E-D442-906B-18151F059A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9918" y="2086735"/>
            <a:ext cx="22352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121417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ADD STAT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6FBCD8D-1999-8346-9A3B-17DE8307A35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1468" y="2386013"/>
            <a:ext cx="2563812" cy="82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121417"/>
                </a:solidFill>
                <a:latin typeface="Azo Sans" panose="02000000000000000000" pitchFamily="2" charset="77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data description.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8652FE-235B-8142-86FB-4427D40F01A7}"/>
              </a:ext>
            </a:extLst>
          </p:cNvPr>
          <p:cNvSpPr/>
          <p:nvPr userDrawn="1"/>
        </p:nvSpPr>
        <p:spPr>
          <a:xfrm>
            <a:off x="8280777" y="2141142"/>
            <a:ext cx="178973" cy="1789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1797F521-8720-9B46-8C5A-EE17A938A3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9918" y="3773031"/>
            <a:ext cx="2235200" cy="2889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1" i="0">
                <a:solidFill>
                  <a:srgbClr val="121417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/>
            <a:r>
              <a:rPr lang="en-US"/>
              <a:t>ADD STAT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CFB22B26-9AC4-134C-997E-5B62140BA6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21468" y="4072309"/>
            <a:ext cx="2563812" cy="823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121417"/>
                </a:solidFill>
                <a:latin typeface="Azo Sans" panose="02000000000000000000" pitchFamily="2" charset="77"/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data description.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8CCC05-A5C6-0845-8587-E027C030F3B5}"/>
              </a:ext>
            </a:extLst>
          </p:cNvPr>
          <p:cNvSpPr/>
          <p:nvPr userDrawn="1"/>
        </p:nvSpPr>
        <p:spPr>
          <a:xfrm>
            <a:off x="8280777" y="3827438"/>
            <a:ext cx="178973" cy="1789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93BD87-0AF7-FCAF-8078-80DC8B6EED9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8152847" y="600846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BFADA8-1F63-72A9-7699-0CAF9D0B5F21}"/>
              </a:ext>
            </a:extLst>
          </p:cNvPr>
          <p:cNvSpPr txBox="1"/>
          <p:nvPr userDrawn="1"/>
        </p:nvSpPr>
        <p:spPr>
          <a:xfrm>
            <a:off x="-106680" y="7065226"/>
            <a:ext cx="9448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Adjust layout and key colors via master slides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FF1EE-D8F5-22F8-DFE8-60F695005C2B}"/>
              </a:ext>
            </a:extLst>
          </p:cNvPr>
          <p:cNvSpPr txBox="1"/>
          <p:nvPr userDrawn="1"/>
        </p:nvSpPr>
        <p:spPr>
          <a:xfrm>
            <a:off x="1231298" y="6004889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0059F9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1025541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tatistic">
    <p:bg>
      <p:bgPr>
        <a:solidFill>
          <a:srgbClr val="12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A3EE6-8D84-9B46-8965-4087975DE0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19089" y="1713038"/>
            <a:ext cx="3566264" cy="25496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1417"/>
                </a:solidFill>
                <a:latin typeface="Azo Sans" panose="02000000000000000000" pitchFamily="2" charset="77"/>
              </a:defRPr>
            </a:lvl1pPr>
          </a:lstStyle>
          <a:p>
            <a:r>
              <a:rPr lang="en-US"/>
              <a:t>Click to add stat, format numbers large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2D89E0-A66D-C14A-A60F-224FCFBE63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9642" y="4327618"/>
            <a:ext cx="3566264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1">
                <a:solidFill>
                  <a:srgbClr val="121417"/>
                </a:solidFill>
                <a:latin typeface="Azo Sans" panose="02000000000000000000" pitchFamily="2" charset="77"/>
                <a:ea typeface="Source Serif Pro" panose="02040603050405020204" pitchFamily="18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source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C9EA3-E3C1-7737-CCCC-426DF40C57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152847" y="599689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Azo Sans" panose="02000000000000000000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7A4559-8AFB-D70B-8308-2D0597B197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14047" y="2016100"/>
            <a:ext cx="3242305" cy="33336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08DF92-69A3-1767-C88E-2CC148A675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28096" y="685612"/>
            <a:ext cx="2755900" cy="26734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6E4BAB-5603-0438-83ED-8794B1F61DA9}"/>
              </a:ext>
            </a:extLst>
          </p:cNvPr>
          <p:cNvSpPr txBox="1"/>
          <p:nvPr userDrawn="1"/>
        </p:nvSpPr>
        <p:spPr>
          <a:xfrm>
            <a:off x="1295953" y="5988886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FFFFFF"/>
                </a:solidFill>
                <a:latin typeface="Azo Sans" panose="020B0603030303020204" pitchFamily="34" charset="0"/>
              </a:rPr>
              <a:t>#LeadingLocally23</a:t>
            </a:r>
          </a:p>
        </p:txBody>
      </p:sp>
    </p:spTree>
    <p:extLst>
      <p:ext uri="{BB962C8B-B14F-4D97-AF65-F5344CB8AC3E}">
        <p14:creationId xmlns:p14="http://schemas.microsoft.com/office/powerpoint/2010/main" val="538340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157E8-8DEE-1048-BC1C-5878C920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5" y="1242391"/>
            <a:ext cx="9382539" cy="4482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Add Headline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AFBFC-5B3E-894A-A7AE-636E6277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4141" y="2046701"/>
            <a:ext cx="9382539" cy="3581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C945E-5F98-2546-974F-0FA15960DD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54141" y="59839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1" i="0" spc="120" baseline="0">
                <a:solidFill>
                  <a:srgbClr val="0059F9"/>
                </a:solidFill>
                <a:latin typeface="Azo Sans" panose="020B0603030303020204" pitchFamily="34" charset="0"/>
                <a:cs typeface="Poppins" pitchFamily="2" charset="77"/>
              </a:defRPr>
            </a:lvl1pPr>
          </a:lstStyle>
          <a:p>
            <a:r>
              <a:rPr lang="en-US"/>
              <a:t>#LeadingLocally23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E53ED-D269-DC48-B27D-61C0D3E03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52847" y="59548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fld id="{B0B409F2-9455-BE46-B479-82BFAA73D1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9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66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2800" b="1" i="0" kern="1200" spc="40" baseline="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ts val="2200"/>
        </a:lnSpc>
        <a:spcBef>
          <a:spcPts val="1000"/>
        </a:spcBef>
        <a:spcAft>
          <a:spcPts val="1000"/>
        </a:spcAft>
        <a:buClr>
          <a:schemeClr val="accent3"/>
        </a:buClr>
        <a:buSzPct val="110000"/>
        <a:buFont typeface="System Font Regular"/>
        <a:buChar char="■"/>
        <a:defRPr sz="1600" kern="1200" spc="8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ts val="2200"/>
        </a:lnSpc>
        <a:spcBef>
          <a:spcPts val="500"/>
        </a:spcBef>
        <a:spcAft>
          <a:spcPts val="1000"/>
        </a:spcAft>
        <a:buClr>
          <a:schemeClr val="accent1"/>
        </a:buClr>
        <a:buSzPct val="90000"/>
        <a:buFont typeface=".Lucida Grande UI Regular"/>
        <a:buChar char="►"/>
        <a:defRPr sz="1600" kern="1200" spc="8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ts val="2200"/>
        </a:lnSpc>
        <a:spcBef>
          <a:spcPts val="500"/>
        </a:spcBef>
        <a:spcAft>
          <a:spcPts val="1000"/>
        </a:spcAft>
        <a:buClr>
          <a:schemeClr val="accent5"/>
        </a:buClr>
        <a:buFont typeface="System Font Regular"/>
        <a:buChar char="●"/>
        <a:defRPr sz="1600" kern="1200" spc="8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ts val="2200"/>
        </a:lnSpc>
        <a:spcBef>
          <a:spcPts val="500"/>
        </a:spcBef>
        <a:spcAft>
          <a:spcPts val="1000"/>
        </a:spcAft>
        <a:buClr>
          <a:schemeClr val="tx1"/>
        </a:buClr>
        <a:buFont typeface="System Font Regular"/>
        <a:buChar char="●"/>
        <a:defRPr sz="1600" kern="1200" spc="8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ts val="1900"/>
        </a:lnSpc>
        <a:spcBef>
          <a:spcPts val="500"/>
        </a:spcBef>
        <a:buFont typeface="Arial" panose="020B0604020202020204" pitchFamily="34" charset="0"/>
        <a:buChar char="•"/>
        <a:defRPr sz="1600" kern="1200" spc="80" baseline="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E8BD114-9393-8573-D94D-66E08A4CCAD0}"/>
              </a:ext>
            </a:extLst>
          </p:cNvPr>
          <p:cNvSpPr txBox="1">
            <a:spLocks/>
          </p:cNvSpPr>
          <p:nvPr/>
        </p:nvSpPr>
        <p:spPr>
          <a:xfrm>
            <a:off x="5861215" y="4563920"/>
            <a:ext cx="4962940" cy="437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None/>
              <a:defRPr sz="1600" b="1" i="0" kern="1200" spc="80" baseline="0">
                <a:solidFill>
                  <a:schemeClr val="bg1"/>
                </a:solidFill>
                <a:latin typeface="Azo Sans" panose="02000000000000000000" pitchFamily="2" charset="77"/>
                <a:ea typeface="Source Serif Pro" panose="02040603050405020204" pitchFamily="18" charset="0"/>
                <a:cs typeface="Poppins" pitchFamily="2" charset="77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.Lucida Grande UI Regular"/>
              <a:buNone/>
              <a:defRPr sz="20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5"/>
              </a:buClr>
              <a:buFont typeface="System Font Regular"/>
              <a:buNone/>
              <a:defRPr sz="18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9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SUBTITLE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FDB253-CBED-39F2-645B-BFC737205448}"/>
              </a:ext>
            </a:extLst>
          </p:cNvPr>
          <p:cNvSpPr txBox="1"/>
          <p:nvPr/>
        </p:nvSpPr>
        <p:spPr>
          <a:xfrm>
            <a:off x="5861214" y="2394095"/>
            <a:ext cx="616314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i="0">
                <a:solidFill>
                  <a:schemeClr val="bg1"/>
                </a:solidFill>
                <a:latin typeface="Azo Sans" panose="02000000000000000000" pitchFamily="2" charset="77"/>
              </a:rPr>
              <a:t>Add Session Title to this box: rearrange if needed</a:t>
            </a: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A1235E51-9C4C-BFD4-EBCA-875004F2A38B}"/>
              </a:ext>
            </a:extLst>
          </p:cNvPr>
          <p:cNvSpPr>
            <a:spLocks/>
          </p:cNvSpPr>
          <p:nvPr/>
        </p:nvSpPr>
        <p:spPr>
          <a:xfrm>
            <a:off x="-3091331" y="-1278608"/>
            <a:ext cx="8709859" cy="8992705"/>
          </a:xfrm>
          <a:custGeom>
            <a:avLst/>
            <a:gdLst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277680 w 5111202"/>
              <a:gd name="connsiteY2" fmla="*/ 0 h 5001030"/>
              <a:gd name="connsiteX3" fmla="*/ 5111202 w 5111202"/>
              <a:gd name="connsiteY3" fmla="*/ 833522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277680 w 5111202"/>
              <a:gd name="connsiteY2" fmla="*/ 0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2287040 w 5111202"/>
              <a:gd name="connsiteY5" fmla="*/ 4992938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314770 w 4758456"/>
              <a:gd name="connsiteY4" fmla="*/ 3512053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49686"/>
              <a:gd name="connsiteY0" fmla="*/ 833522 h 5001030"/>
              <a:gd name="connsiteX1" fmla="*/ 833522 w 4749686"/>
              <a:gd name="connsiteY1" fmla="*/ 0 h 5001030"/>
              <a:gd name="connsiteX2" fmla="*/ 4301956 w 4749686"/>
              <a:gd name="connsiteY2" fmla="*/ 946768 h 5001030"/>
              <a:gd name="connsiteX3" fmla="*/ 4552851 w 4749686"/>
              <a:gd name="connsiteY3" fmla="*/ 1521345 h 5001030"/>
              <a:gd name="connsiteX4" fmla="*/ 3646543 w 4749686"/>
              <a:gd name="connsiteY4" fmla="*/ 2986071 h 5001030"/>
              <a:gd name="connsiteX5" fmla="*/ 2287040 w 4749686"/>
              <a:gd name="connsiteY5" fmla="*/ 4992938 h 5001030"/>
              <a:gd name="connsiteX6" fmla="*/ 833522 w 4749686"/>
              <a:gd name="connsiteY6" fmla="*/ 5001030 h 5001030"/>
              <a:gd name="connsiteX7" fmla="*/ 0 w 4749686"/>
              <a:gd name="connsiteY7" fmla="*/ 4167508 h 5001030"/>
              <a:gd name="connsiteX8" fmla="*/ 0 w 4749686"/>
              <a:gd name="connsiteY8" fmla="*/ 833522 h 5001030"/>
              <a:gd name="connsiteX0" fmla="*/ 0 w 4777281"/>
              <a:gd name="connsiteY0" fmla="*/ 833522 h 5001030"/>
              <a:gd name="connsiteX1" fmla="*/ 833522 w 4777281"/>
              <a:gd name="connsiteY1" fmla="*/ 0 h 5001030"/>
              <a:gd name="connsiteX2" fmla="*/ 4301956 w 4777281"/>
              <a:gd name="connsiteY2" fmla="*/ 946768 h 5001030"/>
              <a:gd name="connsiteX3" fmla="*/ 4592898 w 4777281"/>
              <a:gd name="connsiteY3" fmla="*/ 1481298 h 5001030"/>
              <a:gd name="connsiteX4" fmla="*/ 3646543 w 4777281"/>
              <a:gd name="connsiteY4" fmla="*/ 2986071 h 5001030"/>
              <a:gd name="connsiteX5" fmla="*/ 2287040 w 4777281"/>
              <a:gd name="connsiteY5" fmla="*/ 4992938 h 5001030"/>
              <a:gd name="connsiteX6" fmla="*/ 833522 w 4777281"/>
              <a:gd name="connsiteY6" fmla="*/ 5001030 h 5001030"/>
              <a:gd name="connsiteX7" fmla="*/ 0 w 4777281"/>
              <a:gd name="connsiteY7" fmla="*/ 4167508 h 5001030"/>
              <a:gd name="connsiteX8" fmla="*/ 0 w 4777281"/>
              <a:gd name="connsiteY8" fmla="*/ 833522 h 5001030"/>
              <a:gd name="connsiteX0" fmla="*/ 1375 w 4778656"/>
              <a:gd name="connsiteY0" fmla="*/ 566544 h 4734052"/>
              <a:gd name="connsiteX1" fmla="*/ 414407 w 4778656"/>
              <a:gd name="connsiteY1" fmla="*/ 0 h 4734052"/>
              <a:gd name="connsiteX2" fmla="*/ 4303331 w 4778656"/>
              <a:gd name="connsiteY2" fmla="*/ 679790 h 4734052"/>
              <a:gd name="connsiteX3" fmla="*/ 4594273 w 4778656"/>
              <a:gd name="connsiteY3" fmla="*/ 1214320 h 4734052"/>
              <a:gd name="connsiteX4" fmla="*/ 3647918 w 4778656"/>
              <a:gd name="connsiteY4" fmla="*/ 2719093 h 4734052"/>
              <a:gd name="connsiteX5" fmla="*/ 2288415 w 4778656"/>
              <a:gd name="connsiteY5" fmla="*/ 4725960 h 4734052"/>
              <a:gd name="connsiteX6" fmla="*/ 834897 w 4778656"/>
              <a:gd name="connsiteY6" fmla="*/ 4734052 h 4734052"/>
              <a:gd name="connsiteX7" fmla="*/ 1375 w 4778656"/>
              <a:gd name="connsiteY7" fmla="*/ 3900530 h 4734052"/>
              <a:gd name="connsiteX8" fmla="*/ 1375 w 4778656"/>
              <a:gd name="connsiteY8" fmla="*/ 566544 h 4734052"/>
              <a:gd name="connsiteX0" fmla="*/ 186885 w 4777281"/>
              <a:gd name="connsiteY0" fmla="*/ 586567 h 4734052"/>
              <a:gd name="connsiteX1" fmla="*/ 413032 w 4777281"/>
              <a:gd name="connsiteY1" fmla="*/ 0 h 4734052"/>
              <a:gd name="connsiteX2" fmla="*/ 4301956 w 4777281"/>
              <a:gd name="connsiteY2" fmla="*/ 679790 h 4734052"/>
              <a:gd name="connsiteX3" fmla="*/ 4592898 w 4777281"/>
              <a:gd name="connsiteY3" fmla="*/ 1214320 h 4734052"/>
              <a:gd name="connsiteX4" fmla="*/ 3646543 w 4777281"/>
              <a:gd name="connsiteY4" fmla="*/ 2719093 h 4734052"/>
              <a:gd name="connsiteX5" fmla="*/ 2287040 w 4777281"/>
              <a:gd name="connsiteY5" fmla="*/ 4725960 h 4734052"/>
              <a:gd name="connsiteX6" fmla="*/ 833522 w 4777281"/>
              <a:gd name="connsiteY6" fmla="*/ 4734052 h 4734052"/>
              <a:gd name="connsiteX7" fmla="*/ 0 w 4777281"/>
              <a:gd name="connsiteY7" fmla="*/ 3900530 h 4734052"/>
              <a:gd name="connsiteX8" fmla="*/ 186885 w 4777281"/>
              <a:gd name="connsiteY8" fmla="*/ 586567 h 4734052"/>
              <a:gd name="connsiteX0" fmla="*/ 186885 w 4777281"/>
              <a:gd name="connsiteY0" fmla="*/ 586567 h 4734052"/>
              <a:gd name="connsiteX1" fmla="*/ 413032 w 4777281"/>
              <a:gd name="connsiteY1" fmla="*/ 0 h 4734052"/>
              <a:gd name="connsiteX2" fmla="*/ 4301956 w 4777281"/>
              <a:gd name="connsiteY2" fmla="*/ 679790 h 4734052"/>
              <a:gd name="connsiteX3" fmla="*/ 4592898 w 4777281"/>
              <a:gd name="connsiteY3" fmla="*/ 1214320 h 4734052"/>
              <a:gd name="connsiteX4" fmla="*/ 3646543 w 4777281"/>
              <a:gd name="connsiteY4" fmla="*/ 2719093 h 4734052"/>
              <a:gd name="connsiteX5" fmla="*/ 2287040 w 4777281"/>
              <a:gd name="connsiteY5" fmla="*/ 4725960 h 4734052"/>
              <a:gd name="connsiteX6" fmla="*/ 833522 w 4777281"/>
              <a:gd name="connsiteY6" fmla="*/ 4734052 h 4734052"/>
              <a:gd name="connsiteX7" fmla="*/ 0 w 4777281"/>
              <a:gd name="connsiteY7" fmla="*/ 3900530 h 4734052"/>
              <a:gd name="connsiteX8" fmla="*/ 186885 w 4777281"/>
              <a:gd name="connsiteY8" fmla="*/ 586567 h 4734052"/>
              <a:gd name="connsiteX0" fmla="*/ 186885 w 4777281"/>
              <a:gd name="connsiteY0" fmla="*/ 590325 h 4737810"/>
              <a:gd name="connsiteX1" fmla="*/ 413032 w 4777281"/>
              <a:gd name="connsiteY1" fmla="*/ 3758 h 4737810"/>
              <a:gd name="connsiteX2" fmla="*/ 4301956 w 4777281"/>
              <a:gd name="connsiteY2" fmla="*/ 683548 h 4737810"/>
              <a:gd name="connsiteX3" fmla="*/ 4592898 w 4777281"/>
              <a:gd name="connsiteY3" fmla="*/ 1218078 h 4737810"/>
              <a:gd name="connsiteX4" fmla="*/ 3646543 w 4777281"/>
              <a:gd name="connsiteY4" fmla="*/ 2722851 h 4737810"/>
              <a:gd name="connsiteX5" fmla="*/ 2287040 w 4777281"/>
              <a:gd name="connsiteY5" fmla="*/ 4729718 h 4737810"/>
              <a:gd name="connsiteX6" fmla="*/ 833522 w 4777281"/>
              <a:gd name="connsiteY6" fmla="*/ 4737810 h 4737810"/>
              <a:gd name="connsiteX7" fmla="*/ 0 w 4777281"/>
              <a:gd name="connsiteY7" fmla="*/ 3904288 h 4737810"/>
              <a:gd name="connsiteX8" fmla="*/ 186885 w 4777281"/>
              <a:gd name="connsiteY8" fmla="*/ 590325 h 4737810"/>
              <a:gd name="connsiteX0" fmla="*/ 186885 w 4777281"/>
              <a:gd name="connsiteY0" fmla="*/ 590165 h 4737650"/>
              <a:gd name="connsiteX1" fmla="*/ 413032 w 4777281"/>
              <a:gd name="connsiteY1" fmla="*/ 3598 h 4737650"/>
              <a:gd name="connsiteX2" fmla="*/ 4301956 w 4777281"/>
              <a:gd name="connsiteY2" fmla="*/ 683388 h 4737650"/>
              <a:gd name="connsiteX3" fmla="*/ 4592898 w 4777281"/>
              <a:gd name="connsiteY3" fmla="*/ 1217918 h 4737650"/>
              <a:gd name="connsiteX4" fmla="*/ 3646543 w 4777281"/>
              <a:gd name="connsiteY4" fmla="*/ 2722691 h 4737650"/>
              <a:gd name="connsiteX5" fmla="*/ 2287040 w 4777281"/>
              <a:gd name="connsiteY5" fmla="*/ 4729558 h 4737650"/>
              <a:gd name="connsiteX6" fmla="*/ 833522 w 4777281"/>
              <a:gd name="connsiteY6" fmla="*/ 4737650 h 4737650"/>
              <a:gd name="connsiteX7" fmla="*/ 0 w 4777281"/>
              <a:gd name="connsiteY7" fmla="*/ 3904128 h 4737650"/>
              <a:gd name="connsiteX8" fmla="*/ 186885 w 4777281"/>
              <a:gd name="connsiteY8" fmla="*/ 590165 h 4737650"/>
              <a:gd name="connsiteX0" fmla="*/ 36383 w 4626779"/>
              <a:gd name="connsiteY0" fmla="*/ 590165 h 4737650"/>
              <a:gd name="connsiteX1" fmla="*/ 262530 w 4626779"/>
              <a:gd name="connsiteY1" fmla="*/ 3598 h 4737650"/>
              <a:gd name="connsiteX2" fmla="*/ 4151454 w 4626779"/>
              <a:gd name="connsiteY2" fmla="*/ 683388 h 4737650"/>
              <a:gd name="connsiteX3" fmla="*/ 4442396 w 4626779"/>
              <a:gd name="connsiteY3" fmla="*/ 1217918 h 4737650"/>
              <a:gd name="connsiteX4" fmla="*/ 3496041 w 4626779"/>
              <a:gd name="connsiteY4" fmla="*/ 2722691 h 4737650"/>
              <a:gd name="connsiteX5" fmla="*/ 2136538 w 4626779"/>
              <a:gd name="connsiteY5" fmla="*/ 4729558 h 4737650"/>
              <a:gd name="connsiteX6" fmla="*/ 683020 w 4626779"/>
              <a:gd name="connsiteY6" fmla="*/ 4737650 h 4737650"/>
              <a:gd name="connsiteX7" fmla="*/ 550315 w 4626779"/>
              <a:gd name="connsiteY7" fmla="*/ 2389027 h 4737650"/>
              <a:gd name="connsiteX8" fmla="*/ 36383 w 4626779"/>
              <a:gd name="connsiteY8" fmla="*/ 590165 h 4737650"/>
              <a:gd name="connsiteX0" fmla="*/ 36383 w 4626779"/>
              <a:gd name="connsiteY0" fmla="*/ 590165 h 4737650"/>
              <a:gd name="connsiteX1" fmla="*/ 262530 w 4626779"/>
              <a:gd name="connsiteY1" fmla="*/ 3598 h 4737650"/>
              <a:gd name="connsiteX2" fmla="*/ 4151454 w 4626779"/>
              <a:gd name="connsiteY2" fmla="*/ 683388 h 4737650"/>
              <a:gd name="connsiteX3" fmla="*/ 4442396 w 4626779"/>
              <a:gd name="connsiteY3" fmla="*/ 1217918 h 4737650"/>
              <a:gd name="connsiteX4" fmla="*/ 3496041 w 4626779"/>
              <a:gd name="connsiteY4" fmla="*/ 2722691 h 4737650"/>
              <a:gd name="connsiteX5" fmla="*/ 2136538 w 4626779"/>
              <a:gd name="connsiteY5" fmla="*/ 4729558 h 4737650"/>
              <a:gd name="connsiteX6" fmla="*/ 683020 w 4626779"/>
              <a:gd name="connsiteY6" fmla="*/ 4737650 h 4737650"/>
              <a:gd name="connsiteX7" fmla="*/ 550315 w 4626779"/>
              <a:gd name="connsiteY7" fmla="*/ 2389027 h 4737650"/>
              <a:gd name="connsiteX8" fmla="*/ 36383 w 4626779"/>
              <a:gd name="connsiteY8" fmla="*/ 590165 h 4737650"/>
              <a:gd name="connsiteX0" fmla="*/ 36383 w 4626779"/>
              <a:gd name="connsiteY0" fmla="*/ 590165 h 4730345"/>
              <a:gd name="connsiteX1" fmla="*/ 262530 w 4626779"/>
              <a:gd name="connsiteY1" fmla="*/ 3598 h 4730345"/>
              <a:gd name="connsiteX2" fmla="*/ 4151454 w 4626779"/>
              <a:gd name="connsiteY2" fmla="*/ 683388 h 4730345"/>
              <a:gd name="connsiteX3" fmla="*/ 4442396 w 4626779"/>
              <a:gd name="connsiteY3" fmla="*/ 1217918 h 4730345"/>
              <a:gd name="connsiteX4" fmla="*/ 3496041 w 4626779"/>
              <a:gd name="connsiteY4" fmla="*/ 2722691 h 4730345"/>
              <a:gd name="connsiteX5" fmla="*/ 2136538 w 4626779"/>
              <a:gd name="connsiteY5" fmla="*/ 4729558 h 4730345"/>
              <a:gd name="connsiteX6" fmla="*/ 1677514 w 4626779"/>
              <a:gd name="connsiteY6" fmla="*/ 4277113 h 4730345"/>
              <a:gd name="connsiteX7" fmla="*/ 550315 w 4626779"/>
              <a:gd name="connsiteY7" fmla="*/ 2389027 h 4730345"/>
              <a:gd name="connsiteX8" fmla="*/ 36383 w 4626779"/>
              <a:gd name="connsiteY8" fmla="*/ 590165 h 4730345"/>
              <a:gd name="connsiteX0" fmla="*/ 36383 w 4626779"/>
              <a:gd name="connsiteY0" fmla="*/ 590165 h 4730345"/>
              <a:gd name="connsiteX1" fmla="*/ 262530 w 4626779"/>
              <a:gd name="connsiteY1" fmla="*/ 3598 h 4730345"/>
              <a:gd name="connsiteX2" fmla="*/ 4151454 w 4626779"/>
              <a:gd name="connsiteY2" fmla="*/ 683388 h 4730345"/>
              <a:gd name="connsiteX3" fmla="*/ 4442396 w 4626779"/>
              <a:gd name="connsiteY3" fmla="*/ 1217918 h 4730345"/>
              <a:gd name="connsiteX4" fmla="*/ 3496041 w 4626779"/>
              <a:gd name="connsiteY4" fmla="*/ 2722691 h 4730345"/>
              <a:gd name="connsiteX5" fmla="*/ 2136538 w 4626779"/>
              <a:gd name="connsiteY5" fmla="*/ 4729558 h 4730345"/>
              <a:gd name="connsiteX6" fmla="*/ 1677514 w 4626779"/>
              <a:gd name="connsiteY6" fmla="*/ 4277113 h 4730345"/>
              <a:gd name="connsiteX7" fmla="*/ 550315 w 4626779"/>
              <a:gd name="connsiteY7" fmla="*/ 2389027 h 4730345"/>
              <a:gd name="connsiteX8" fmla="*/ 36383 w 4626779"/>
              <a:gd name="connsiteY8" fmla="*/ 590165 h 4730345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5550"/>
              <a:gd name="connsiteX1" fmla="*/ 262530 w 4626779"/>
              <a:gd name="connsiteY1" fmla="*/ 3598 h 4735550"/>
              <a:gd name="connsiteX2" fmla="*/ 4151454 w 4626779"/>
              <a:gd name="connsiteY2" fmla="*/ 683388 h 4735550"/>
              <a:gd name="connsiteX3" fmla="*/ 4442396 w 4626779"/>
              <a:gd name="connsiteY3" fmla="*/ 1217918 h 4735550"/>
              <a:gd name="connsiteX4" fmla="*/ 3496041 w 4626779"/>
              <a:gd name="connsiteY4" fmla="*/ 2722691 h 4735550"/>
              <a:gd name="connsiteX5" fmla="*/ 2136538 w 4626779"/>
              <a:gd name="connsiteY5" fmla="*/ 4729558 h 4735550"/>
              <a:gd name="connsiteX6" fmla="*/ 1690863 w 4626779"/>
              <a:gd name="connsiteY6" fmla="*/ 4337183 h 4735550"/>
              <a:gd name="connsiteX7" fmla="*/ 550315 w 4626779"/>
              <a:gd name="connsiteY7" fmla="*/ 2389027 h 4735550"/>
              <a:gd name="connsiteX8" fmla="*/ 36383 w 4626779"/>
              <a:gd name="connsiteY8" fmla="*/ 590165 h 4735550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48125 w 4611823"/>
              <a:gd name="connsiteY0" fmla="*/ 702917 h 4735487"/>
              <a:gd name="connsiteX1" fmla="*/ 247574 w 4611823"/>
              <a:gd name="connsiteY1" fmla="*/ 2884 h 4735487"/>
              <a:gd name="connsiteX2" fmla="*/ 4136498 w 4611823"/>
              <a:gd name="connsiteY2" fmla="*/ 682674 h 4735487"/>
              <a:gd name="connsiteX3" fmla="*/ 4427440 w 4611823"/>
              <a:gd name="connsiteY3" fmla="*/ 1217204 h 4735487"/>
              <a:gd name="connsiteX4" fmla="*/ 3481085 w 4611823"/>
              <a:gd name="connsiteY4" fmla="*/ 2721977 h 4735487"/>
              <a:gd name="connsiteX5" fmla="*/ 2121582 w 4611823"/>
              <a:gd name="connsiteY5" fmla="*/ 4728844 h 4735487"/>
              <a:gd name="connsiteX6" fmla="*/ 1675907 w 4611823"/>
              <a:gd name="connsiteY6" fmla="*/ 4336469 h 4735487"/>
              <a:gd name="connsiteX7" fmla="*/ 535359 w 4611823"/>
              <a:gd name="connsiteY7" fmla="*/ 2388313 h 4735487"/>
              <a:gd name="connsiteX8" fmla="*/ 48125 w 4611823"/>
              <a:gd name="connsiteY8" fmla="*/ 702917 h 4735487"/>
              <a:gd name="connsiteX0" fmla="*/ 72227 w 4635925"/>
              <a:gd name="connsiteY0" fmla="*/ 703773 h 4736343"/>
              <a:gd name="connsiteX1" fmla="*/ 271676 w 4635925"/>
              <a:gd name="connsiteY1" fmla="*/ 3740 h 4736343"/>
              <a:gd name="connsiteX2" fmla="*/ 4160600 w 4635925"/>
              <a:gd name="connsiteY2" fmla="*/ 683530 h 4736343"/>
              <a:gd name="connsiteX3" fmla="*/ 4451542 w 4635925"/>
              <a:gd name="connsiteY3" fmla="*/ 1218060 h 4736343"/>
              <a:gd name="connsiteX4" fmla="*/ 3505187 w 4635925"/>
              <a:gd name="connsiteY4" fmla="*/ 2722833 h 4736343"/>
              <a:gd name="connsiteX5" fmla="*/ 2145684 w 4635925"/>
              <a:gd name="connsiteY5" fmla="*/ 4729700 h 4736343"/>
              <a:gd name="connsiteX6" fmla="*/ 1700009 w 4635925"/>
              <a:gd name="connsiteY6" fmla="*/ 4337325 h 4736343"/>
              <a:gd name="connsiteX7" fmla="*/ 559461 w 4635925"/>
              <a:gd name="connsiteY7" fmla="*/ 2389169 h 4736343"/>
              <a:gd name="connsiteX8" fmla="*/ 72227 w 4635925"/>
              <a:gd name="connsiteY8" fmla="*/ 703773 h 4736343"/>
              <a:gd name="connsiteX0" fmla="*/ 72227 w 4623149"/>
              <a:gd name="connsiteY0" fmla="*/ 703773 h 4736343"/>
              <a:gd name="connsiteX1" fmla="*/ 271676 w 4623149"/>
              <a:gd name="connsiteY1" fmla="*/ 3740 h 4736343"/>
              <a:gd name="connsiteX2" fmla="*/ 4160600 w 4623149"/>
              <a:gd name="connsiteY2" fmla="*/ 683530 h 4736343"/>
              <a:gd name="connsiteX3" fmla="*/ 4451542 w 4623149"/>
              <a:gd name="connsiteY3" fmla="*/ 1218060 h 4736343"/>
              <a:gd name="connsiteX4" fmla="*/ 3505187 w 4623149"/>
              <a:gd name="connsiteY4" fmla="*/ 2722833 h 4736343"/>
              <a:gd name="connsiteX5" fmla="*/ 2145684 w 4623149"/>
              <a:gd name="connsiteY5" fmla="*/ 4729700 h 4736343"/>
              <a:gd name="connsiteX6" fmla="*/ 1700009 w 4623149"/>
              <a:gd name="connsiteY6" fmla="*/ 4337325 h 4736343"/>
              <a:gd name="connsiteX7" fmla="*/ 559461 w 4623149"/>
              <a:gd name="connsiteY7" fmla="*/ 2389169 h 4736343"/>
              <a:gd name="connsiteX8" fmla="*/ 72227 w 4623149"/>
              <a:gd name="connsiteY8" fmla="*/ 703773 h 4736343"/>
              <a:gd name="connsiteX0" fmla="*/ 72227 w 4590531"/>
              <a:gd name="connsiteY0" fmla="*/ 703773 h 4736343"/>
              <a:gd name="connsiteX1" fmla="*/ 271676 w 4590531"/>
              <a:gd name="connsiteY1" fmla="*/ 3740 h 4736343"/>
              <a:gd name="connsiteX2" fmla="*/ 4160600 w 4590531"/>
              <a:gd name="connsiteY2" fmla="*/ 683530 h 4736343"/>
              <a:gd name="connsiteX3" fmla="*/ 4451542 w 4590531"/>
              <a:gd name="connsiteY3" fmla="*/ 1218060 h 4736343"/>
              <a:gd name="connsiteX4" fmla="*/ 3505187 w 4590531"/>
              <a:gd name="connsiteY4" fmla="*/ 2722833 h 4736343"/>
              <a:gd name="connsiteX5" fmla="*/ 2145684 w 4590531"/>
              <a:gd name="connsiteY5" fmla="*/ 4729700 h 4736343"/>
              <a:gd name="connsiteX6" fmla="*/ 1700009 w 4590531"/>
              <a:gd name="connsiteY6" fmla="*/ 4337325 h 4736343"/>
              <a:gd name="connsiteX7" fmla="*/ 559461 w 4590531"/>
              <a:gd name="connsiteY7" fmla="*/ 2389169 h 4736343"/>
              <a:gd name="connsiteX8" fmla="*/ 72227 w 4590531"/>
              <a:gd name="connsiteY8" fmla="*/ 703773 h 4736343"/>
              <a:gd name="connsiteX0" fmla="*/ 72227 w 4590531"/>
              <a:gd name="connsiteY0" fmla="*/ 703773 h 4730487"/>
              <a:gd name="connsiteX1" fmla="*/ 271676 w 4590531"/>
              <a:gd name="connsiteY1" fmla="*/ 3740 h 4730487"/>
              <a:gd name="connsiteX2" fmla="*/ 4160600 w 4590531"/>
              <a:gd name="connsiteY2" fmla="*/ 683530 h 4730487"/>
              <a:gd name="connsiteX3" fmla="*/ 4451542 w 4590531"/>
              <a:gd name="connsiteY3" fmla="*/ 1218060 h 4730487"/>
              <a:gd name="connsiteX4" fmla="*/ 3505187 w 4590531"/>
              <a:gd name="connsiteY4" fmla="*/ 2722833 h 4730487"/>
              <a:gd name="connsiteX5" fmla="*/ 2145684 w 4590531"/>
              <a:gd name="connsiteY5" fmla="*/ 4729700 h 4730487"/>
              <a:gd name="connsiteX6" fmla="*/ 1700009 w 4590531"/>
              <a:gd name="connsiteY6" fmla="*/ 4337325 h 4730487"/>
              <a:gd name="connsiteX7" fmla="*/ 559461 w 4590531"/>
              <a:gd name="connsiteY7" fmla="*/ 2389169 h 4730487"/>
              <a:gd name="connsiteX8" fmla="*/ 72227 w 4590531"/>
              <a:gd name="connsiteY8" fmla="*/ 703773 h 4730487"/>
              <a:gd name="connsiteX0" fmla="*/ 72227 w 4590531"/>
              <a:gd name="connsiteY0" fmla="*/ 703773 h 4757220"/>
              <a:gd name="connsiteX1" fmla="*/ 271676 w 4590531"/>
              <a:gd name="connsiteY1" fmla="*/ 3740 h 4757220"/>
              <a:gd name="connsiteX2" fmla="*/ 4160600 w 4590531"/>
              <a:gd name="connsiteY2" fmla="*/ 683530 h 4757220"/>
              <a:gd name="connsiteX3" fmla="*/ 4451542 w 4590531"/>
              <a:gd name="connsiteY3" fmla="*/ 1218060 h 4757220"/>
              <a:gd name="connsiteX4" fmla="*/ 3505187 w 4590531"/>
              <a:gd name="connsiteY4" fmla="*/ 2722833 h 4757220"/>
              <a:gd name="connsiteX5" fmla="*/ 2141223 w 4590531"/>
              <a:gd name="connsiteY5" fmla="*/ 4756463 h 4757220"/>
              <a:gd name="connsiteX6" fmla="*/ 1700009 w 4590531"/>
              <a:gd name="connsiteY6" fmla="*/ 4337325 h 4757220"/>
              <a:gd name="connsiteX7" fmla="*/ 559461 w 4590531"/>
              <a:gd name="connsiteY7" fmla="*/ 2389169 h 4757220"/>
              <a:gd name="connsiteX8" fmla="*/ 72227 w 4590531"/>
              <a:gd name="connsiteY8" fmla="*/ 703773 h 4757220"/>
              <a:gd name="connsiteX0" fmla="*/ 72227 w 4590531"/>
              <a:gd name="connsiteY0" fmla="*/ 703773 h 4735473"/>
              <a:gd name="connsiteX1" fmla="*/ 271676 w 4590531"/>
              <a:gd name="connsiteY1" fmla="*/ 3740 h 4735473"/>
              <a:gd name="connsiteX2" fmla="*/ 4160600 w 4590531"/>
              <a:gd name="connsiteY2" fmla="*/ 683530 h 4735473"/>
              <a:gd name="connsiteX3" fmla="*/ 4451542 w 4590531"/>
              <a:gd name="connsiteY3" fmla="*/ 1218060 h 4735473"/>
              <a:gd name="connsiteX4" fmla="*/ 3505187 w 4590531"/>
              <a:gd name="connsiteY4" fmla="*/ 2722833 h 4735473"/>
              <a:gd name="connsiteX5" fmla="*/ 2110743 w 4590531"/>
              <a:gd name="connsiteY5" fmla="*/ 4734692 h 4735473"/>
              <a:gd name="connsiteX6" fmla="*/ 1700009 w 4590531"/>
              <a:gd name="connsiteY6" fmla="*/ 4337325 h 4735473"/>
              <a:gd name="connsiteX7" fmla="*/ 559461 w 4590531"/>
              <a:gd name="connsiteY7" fmla="*/ 2389169 h 4735473"/>
              <a:gd name="connsiteX8" fmla="*/ 72227 w 4590531"/>
              <a:gd name="connsiteY8" fmla="*/ 703773 h 4735473"/>
              <a:gd name="connsiteX0" fmla="*/ 72227 w 4590531"/>
              <a:gd name="connsiteY0" fmla="*/ 703773 h 4748521"/>
              <a:gd name="connsiteX1" fmla="*/ 271676 w 4590531"/>
              <a:gd name="connsiteY1" fmla="*/ 3740 h 4748521"/>
              <a:gd name="connsiteX2" fmla="*/ 4160600 w 4590531"/>
              <a:gd name="connsiteY2" fmla="*/ 683530 h 4748521"/>
              <a:gd name="connsiteX3" fmla="*/ 4451542 w 4590531"/>
              <a:gd name="connsiteY3" fmla="*/ 1218060 h 4748521"/>
              <a:gd name="connsiteX4" fmla="*/ 3505187 w 4590531"/>
              <a:gd name="connsiteY4" fmla="*/ 2722833 h 4748521"/>
              <a:gd name="connsiteX5" fmla="*/ 2110743 w 4590531"/>
              <a:gd name="connsiteY5" fmla="*/ 4747755 h 4748521"/>
              <a:gd name="connsiteX6" fmla="*/ 1700009 w 4590531"/>
              <a:gd name="connsiteY6" fmla="*/ 4337325 h 4748521"/>
              <a:gd name="connsiteX7" fmla="*/ 559461 w 4590531"/>
              <a:gd name="connsiteY7" fmla="*/ 2389169 h 4748521"/>
              <a:gd name="connsiteX8" fmla="*/ 72227 w 4590531"/>
              <a:gd name="connsiteY8" fmla="*/ 703773 h 4748521"/>
              <a:gd name="connsiteX0" fmla="*/ 72227 w 4590531"/>
              <a:gd name="connsiteY0" fmla="*/ 703773 h 4748499"/>
              <a:gd name="connsiteX1" fmla="*/ 271676 w 4590531"/>
              <a:gd name="connsiteY1" fmla="*/ 3740 h 4748499"/>
              <a:gd name="connsiteX2" fmla="*/ 4160600 w 4590531"/>
              <a:gd name="connsiteY2" fmla="*/ 683530 h 4748499"/>
              <a:gd name="connsiteX3" fmla="*/ 4451542 w 4590531"/>
              <a:gd name="connsiteY3" fmla="*/ 1218060 h 4748499"/>
              <a:gd name="connsiteX4" fmla="*/ 3500833 w 4590531"/>
              <a:gd name="connsiteY4" fmla="*/ 2701062 h 4748499"/>
              <a:gd name="connsiteX5" fmla="*/ 2110743 w 4590531"/>
              <a:gd name="connsiteY5" fmla="*/ 4747755 h 4748499"/>
              <a:gd name="connsiteX6" fmla="*/ 1700009 w 4590531"/>
              <a:gd name="connsiteY6" fmla="*/ 4337325 h 4748499"/>
              <a:gd name="connsiteX7" fmla="*/ 559461 w 4590531"/>
              <a:gd name="connsiteY7" fmla="*/ 2389169 h 4748499"/>
              <a:gd name="connsiteX8" fmla="*/ 72227 w 4590531"/>
              <a:gd name="connsiteY8" fmla="*/ 703773 h 4748499"/>
              <a:gd name="connsiteX0" fmla="*/ 72227 w 4577953"/>
              <a:gd name="connsiteY0" fmla="*/ 703773 h 4748499"/>
              <a:gd name="connsiteX1" fmla="*/ 271676 w 4577953"/>
              <a:gd name="connsiteY1" fmla="*/ 3740 h 4748499"/>
              <a:gd name="connsiteX2" fmla="*/ 4160600 w 4577953"/>
              <a:gd name="connsiteY2" fmla="*/ 683530 h 4748499"/>
              <a:gd name="connsiteX3" fmla="*/ 4434125 w 4577953"/>
              <a:gd name="connsiteY3" fmla="*/ 1204997 h 4748499"/>
              <a:gd name="connsiteX4" fmla="*/ 3500833 w 4577953"/>
              <a:gd name="connsiteY4" fmla="*/ 2701062 h 4748499"/>
              <a:gd name="connsiteX5" fmla="*/ 2110743 w 4577953"/>
              <a:gd name="connsiteY5" fmla="*/ 4747755 h 4748499"/>
              <a:gd name="connsiteX6" fmla="*/ 1700009 w 4577953"/>
              <a:gd name="connsiteY6" fmla="*/ 4337325 h 4748499"/>
              <a:gd name="connsiteX7" fmla="*/ 559461 w 4577953"/>
              <a:gd name="connsiteY7" fmla="*/ 2389169 h 4748499"/>
              <a:gd name="connsiteX8" fmla="*/ 72227 w 4577953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0009 w 4585676"/>
              <a:gd name="connsiteY6" fmla="*/ 4337325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89941 w 4585676"/>
              <a:gd name="connsiteY7" fmla="*/ 2506735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89941 w 4585676"/>
              <a:gd name="connsiteY7" fmla="*/ 2506735 h 4748499"/>
              <a:gd name="connsiteX8" fmla="*/ 72227 w 4585676"/>
              <a:gd name="connsiteY8" fmla="*/ 703773 h 4748499"/>
              <a:gd name="connsiteX0" fmla="*/ 83797 w 4597246"/>
              <a:gd name="connsiteY0" fmla="*/ 690824 h 4735550"/>
              <a:gd name="connsiteX1" fmla="*/ 257120 w 4597246"/>
              <a:gd name="connsiteY1" fmla="*/ 3854 h 4735550"/>
              <a:gd name="connsiteX2" fmla="*/ 4172170 w 4597246"/>
              <a:gd name="connsiteY2" fmla="*/ 670581 h 4735550"/>
              <a:gd name="connsiteX3" fmla="*/ 4445695 w 4597246"/>
              <a:gd name="connsiteY3" fmla="*/ 1192048 h 4735550"/>
              <a:gd name="connsiteX4" fmla="*/ 3512403 w 4597246"/>
              <a:gd name="connsiteY4" fmla="*/ 2688113 h 4735550"/>
              <a:gd name="connsiteX5" fmla="*/ 2122313 w 4597246"/>
              <a:gd name="connsiteY5" fmla="*/ 4734806 h 4735550"/>
              <a:gd name="connsiteX6" fmla="*/ 1715933 w 4597246"/>
              <a:gd name="connsiteY6" fmla="*/ 4350501 h 4735550"/>
              <a:gd name="connsiteX7" fmla="*/ 601511 w 4597246"/>
              <a:gd name="connsiteY7" fmla="*/ 2493786 h 4735550"/>
              <a:gd name="connsiteX8" fmla="*/ 83797 w 4597246"/>
              <a:gd name="connsiteY8" fmla="*/ 690824 h 4735550"/>
              <a:gd name="connsiteX0" fmla="*/ 90034 w 4603483"/>
              <a:gd name="connsiteY0" fmla="*/ 695139 h 4739865"/>
              <a:gd name="connsiteX1" fmla="*/ 250294 w 4603483"/>
              <a:gd name="connsiteY1" fmla="*/ 3815 h 4739865"/>
              <a:gd name="connsiteX2" fmla="*/ 4178407 w 4603483"/>
              <a:gd name="connsiteY2" fmla="*/ 674896 h 4739865"/>
              <a:gd name="connsiteX3" fmla="*/ 4451932 w 4603483"/>
              <a:gd name="connsiteY3" fmla="*/ 1196363 h 4739865"/>
              <a:gd name="connsiteX4" fmla="*/ 3518640 w 4603483"/>
              <a:gd name="connsiteY4" fmla="*/ 2692428 h 4739865"/>
              <a:gd name="connsiteX5" fmla="*/ 2128550 w 4603483"/>
              <a:gd name="connsiteY5" fmla="*/ 4739121 h 4739865"/>
              <a:gd name="connsiteX6" fmla="*/ 1722170 w 4603483"/>
              <a:gd name="connsiteY6" fmla="*/ 4354816 h 4739865"/>
              <a:gd name="connsiteX7" fmla="*/ 607748 w 4603483"/>
              <a:gd name="connsiteY7" fmla="*/ 2498101 h 4739865"/>
              <a:gd name="connsiteX8" fmla="*/ 90034 w 4603483"/>
              <a:gd name="connsiteY8" fmla="*/ 695139 h 4739865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18327 w 4601296"/>
              <a:gd name="connsiteY0" fmla="*/ 934940 h 4740181"/>
              <a:gd name="connsiteX1" fmla="*/ 248107 w 4601296"/>
              <a:gd name="connsiteY1" fmla="*/ 4131 h 4740181"/>
              <a:gd name="connsiteX2" fmla="*/ 4176220 w 4601296"/>
              <a:gd name="connsiteY2" fmla="*/ 675212 h 4740181"/>
              <a:gd name="connsiteX3" fmla="*/ 4449745 w 4601296"/>
              <a:gd name="connsiteY3" fmla="*/ 1196679 h 4740181"/>
              <a:gd name="connsiteX4" fmla="*/ 3516453 w 4601296"/>
              <a:gd name="connsiteY4" fmla="*/ 2692744 h 4740181"/>
              <a:gd name="connsiteX5" fmla="*/ 2126363 w 4601296"/>
              <a:gd name="connsiteY5" fmla="*/ 4739437 h 4740181"/>
              <a:gd name="connsiteX6" fmla="*/ 1719983 w 4601296"/>
              <a:gd name="connsiteY6" fmla="*/ 4355132 h 4740181"/>
              <a:gd name="connsiteX7" fmla="*/ 605561 w 4601296"/>
              <a:gd name="connsiteY7" fmla="*/ 2498417 h 4740181"/>
              <a:gd name="connsiteX8" fmla="*/ 118327 w 4601296"/>
              <a:gd name="connsiteY8" fmla="*/ 934940 h 4740181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719983 w 4601296"/>
              <a:gd name="connsiteY6" fmla="*/ 435513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719983 w 4601296"/>
              <a:gd name="connsiteY6" fmla="*/ 435513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638703 w 4601296"/>
              <a:gd name="connsiteY6" fmla="*/ 423829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638703 w 4601296"/>
              <a:gd name="connsiteY6" fmla="*/ 423829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526943 w 4601296"/>
              <a:gd name="connsiteY6" fmla="*/ 409097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526943 w 4601296"/>
              <a:gd name="connsiteY6" fmla="*/ 409097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462596 w 4601296"/>
              <a:gd name="connsiteY6" fmla="*/ 4043559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1462596 w 4601296"/>
              <a:gd name="connsiteY6" fmla="*/ 4043559 h 4750061"/>
              <a:gd name="connsiteX7" fmla="*/ 605561 w 4601296"/>
              <a:gd name="connsiteY7" fmla="*/ 2498417 h 4750061"/>
              <a:gd name="connsiteX8" fmla="*/ 118327 w 4601296"/>
              <a:gd name="connsiteY8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1307612 w 4601296"/>
              <a:gd name="connsiteY6" fmla="*/ 3769756 h 4750061"/>
              <a:gd name="connsiteX7" fmla="*/ 605561 w 4601296"/>
              <a:gd name="connsiteY7" fmla="*/ 2498417 h 4750061"/>
              <a:gd name="connsiteX8" fmla="*/ 118327 w 4601296"/>
              <a:gd name="connsiteY8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265"/>
              <a:gd name="connsiteX1" fmla="*/ 248107 w 4601296"/>
              <a:gd name="connsiteY1" fmla="*/ 4131 h 4750265"/>
              <a:gd name="connsiteX2" fmla="*/ 4176220 w 4601296"/>
              <a:gd name="connsiteY2" fmla="*/ 675212 h 4750265"/>
              <a:gd name="connsiteX3" fmla="*/ 4449745 w 4601296"/>
              <a:gd name="connsiteY3" fmla="*/ 1196679 h 4750265"/>
              <a:gd name="connsiteX4" fmla="*/ 3516453 w 4601296"/>
              <a:gd name="connsiteY4" fmla="*/ 2692744 h 4750265"/>
              <a:gd name="connsiteX5" fmla="*/ 2136695 w 4601296"/>
              <a:gd name="connsiteY5" fmla="*/ 4749769 h 4750265"/>
              <a:gd name="connsiteX6" fmla="*/ 605561 w 4601296"/>
              <a:gd name="connsiteY6" fmla="*/ 2498417 h 4750265"/>
              <a:gd name="connsiteX7" fmla="*/ 118327 w 4601296"/>
              <a:gd name="connsiteY7" fmla="*/ 934940 h 4750265"/>
              <a:gd name="connsiteX0" fmla="*/ 118327 w 4601296"/>
              <a:gd name="connsiteY0" fmla="*/ 934940 h 4750688"/>
              <a:gd name="connsiteX1" fmla="*/ 248107 w 4601296"/>
              <a:gd name="connsiteY1" fmla="*/ 4131 h 4750688"/>
              <a:gd name="connsiteX2" fmla="*/ 4176220 w 4601296"/>
              <a:gd name="connsiteY2" fmla="*/ 675212 h 4750688"/>
              <a:gd name="connsiteX3" fmla="*/ 4449745 w 4601296"/>
              <a:gd name="connsiteY3" fmla="*/ 1196679 h 4750688"/>
              <a:gd name="connsiteX4" fmla="*/ 3516453 w 4601296"/>
              <a:gd name="connsiteY4" fmla="*/ 2692744 h 4750688"/>
              <a:gd name="connsiteX5" fmla="*/ 2136695 w 4601296"/>
              <a:gd name="connsiteY5" fmla="*/ 4749769 h 4750688"/>
              <a:gd name="connsiteX6" fmla="*/ 605561 w 4601296"/>
              <a:gd name="connsiteY6" fmla="*/ 2498417 h 4750688"/>
              <a:gd name="connsiteX7" fmla="*/ 118327 w 4601296"/>
              <a:gd name="connsiteY7" fmla="*/ 934940 h 4750688"/>
              <a:gd name="connsiteX0" fmla="*/ 118327 w 4601296"/>
              <a:gd name="connsiteY0" fmla="*/ 934940 h 4750719"/>
              <a:gd name="connsiteX1" fmla="*/ 248107 w 4601296"/>
              <a:gd name="connsiteY1" fmla="*/ 4131 h 4750719"/>
              <a:gd name="connsiteX2" fmla="*/ 4176220 w 4601296"/>
              <a:gd name="connsiteY2" fmla="*/ 675212 h 4750719"/>
              <a:gd name="connsiteX3" fmla="*/ 4449745 w 4601296"/>
              <a:gd name="connsiteY3" fmla="*/ 1196679 h 4750719"/>
              <a:gd name="connsiteX4" fmla="*/ 3532782 w 4601296"/>
              <a:gd name="connsiteY4" fmla="*/ 2717236 h 4750719"/>
              <a:gd name="connsiteX5" fmla="*/ 2136695 w 4601296"/>
              <a:gd name="connsiteY5" fmla="*/ 4749769 h 4750719"/>
              <a:gd name="connsiteX6" fmla="*/ 605561 w 4601296"/>
              <a:gd name="connsiteY6" fmla="*/ 2498417 h 4750719"/>
              <a:gd name="connsiteX7" fmla="*/ 118327 w 4601296"/>
              <a:gd name="connsiteY7" fmla="*/ 934940 h 475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1296" h="4750719">
                <a:moveTo>
                  <a:pt x="118327" y="934940"/>
                </a:moveTo>
                <a:cubicBezTo>
                  <a:pt x="10074" y="309389"/>
                  <a:pt x="-132141" y="-42590"/>
                  <a:pt x="248107" y="4131"/>
                </a:cubicBezTo>
                <a:lnTo>
                  <a:pt x="4176220" y="675212"/>
                </a:lnTo>
                <a:cubicBezTo>
                  <a:pt x="4583165" y="728607"/>
                  <a:pt x="4745953" y="766902"/>
                  <a:pt x="4449745" y="1196679"/>
                </a:cubicBezTo>
                <a:cubicBezTo>
                  <a:pt x="3875211" y="2138076"/>
                  <a:pt x="4034489" y="1897221"/>
                  <a:pt x="3532782" y="2717236"/>
                </a:cubicBezTo>
                <a:cubicBezTo>
                  <a:pt x="2663327" y="4106025"/>
                  <a:pt x="2378138" y="4779637"/>
                  <a:pt x="2136695" y="4749769"/>
                </a:cubicBezTo>
                <a:cubicBezTo>
                  <a:pt x="1816861" y="4727713"/>
                  <a:pt x="962621" y="3304703"/>
                  <a:pt x="605561" y="2498417"/>
                </a:cubicBezTo>
                <a:cubicBezTo>
                  <a:pt x="320213" y="1848293"/>
                  <a:pt x="273682" y="1589419"/>
                  <a:pt x="118327" y="934940"/>
                </a:cubicBezTo>
                <a:close/>
              </a:path>
            </a:pathLst>
          </a:custGeom>
          <a:blipFill dpi="0" rotWithShape="0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3059101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65839-886A-AAC0-FC18-298BCB34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06" y="1686143"/>
            <a:ext cx="3334284" cy="448297"/>
          </a:xfrm>
        </p:spPr>
        <p:txBody>
          <a:bodyPr/>
          <a:lstStyle/>
          <a:p>
            <a:r>
              <a:rPr lang="en-US"/>
              <a:t>Thing one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106EC1-74DD-1AA0-2C36-2975EF2B2F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72988" y="1770063"/>
            <a:ext cx="3335338" cy="365125"/>
          </a:xfrm>
        </p:spPr>
        <p:txBody>
          <a:bodyPr/>
          <a:lstStyle/>
          <a:p>
            <a:r>
              <a:rPr lang="en-US"/>
              <a:t>Thing two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7B4A1B-AF28-8698-0FFF-5853B5EB953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Body.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est. Set dolor </a:t>
            </a:r>
            <a:r>
              <a:rPr lang="en-US" err="1"/>
              <a:t>deserunt</a:t>
            </a:r>
            <a:r>
              <a:rPr lang="en-US"/>
              <a:t> 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lorem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ACF364-A0DF-522C-5662-2DF284B90AE9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en-US"/>
              <a:t>Body.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est. Set dolor </a:t>
            </a:r>
            <a:r>
              <a:rPr lang="en-US" err="1"/>
              <a:t>deserunt</a:t>
            </a:r>
            <a:r>
              <a:rPr lang="en-US"/>
              <a:t> 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lorem </a:t>
            </a:r>
            <a:r>
              <a:rPr lang="en-US" err="1"/>
              <a:t>laborum</a:t>
            </a:r>
            <a:r>
              <a:rPr lang="en-US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6E3DDD-B4AB-9BEF-8636-AB0A19B9E8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152847" y="5954852"/>
            <a:ext cx="2743200" cy="365125"/>
          </a:xfrm>
        </p:spPr>
        <p:txBody>
          <a:bodyPr/>
          <a:lstStyle/>
          <a:p>
            <a:fld id="{B0B409F2-9455-BE46-B479-82BFAA73D14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ACBE06-30C3-92B4-DAC6-294C22FCA14B}"/>
              </a:ext>
            </a:extLst>
          </p:cNvPr>
          <p:cNvSpPr txBox="1">
            <a:spLocks/>
          </p:cNvSpPr>
          <p:nvPr/>
        </p:nvSpPr>
        <p:spPr>
          <a:xfrm>
            <a:off x="5694412" y="3190876"/>
            <a:ext cx="841276" cy="4499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800"/>
              </a:lnSpc>
              <a:spcBef>
                <a:spcPct val="0"/>
              </a:spcBef>
              <a:buNone/>
              <a:defRPr sz="2800" b="1" i="0" kern="1200" spc="40" baseline="0">
                <a:solidFill>
                  <a:schemeClr val="tx1"/>
                </a:solidFill>
                <a:latin typeface="Azo Sans" panose="02000000000000000000" pitchFamily="2" charset="77"/>
                <a:ea typeface="+mj-ea"/>
                <a:cs typeface="Poppins" pitchFamily="2" charset="77"/>
              </a:defRPr>
            </a:lvl1pPr>
          </a:lstStyle>
          <a:p>
            <a:pPr algn="ctr"/>
            <a:r>
              <a:rPr lang="en-US" sz="2500">
                <a:solidFill>
                  <a:srgbClr val="121417"/>
                </a:solidFill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2912221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62E6853-31E0-BDF7-F5D5-769DEF415D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01862" y="3429000"/>
            <a:ext cx="6191876" cy="84534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000" b="1" i="0">
                <a:solidFill>
                  <a:schemeClr val="bg1"/>
                </a:solidFill>
                <a:latin typeface="Azo Sans" panose="02000000000000000000" pitchFamily="2" charset="77"/>
                <a:cs typeface="Poppins" pitchFamily="2" charset="77"/>
              </a:defRPr>
            </a:lvl1pPr>
          </a:lstStyle>
          <a:p>
            <a:pPr lvl="0" algn="r">
              <a:lnSpc>
                <a:spcPts val="6000"/>
              </a:lnSpc>
            </a:pPr>
            <a:r>
              <a:rPr lang="en-US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2869786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0270-EFA5-6713-B5BC-B2001CE44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Speaker Name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6B042-9D1F-EBA2-ACA0-88E86E6399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3000" y="1643796"/>
            <a:ext cx="5761038" cy="706212"/>
          </a:xfrm>
        </p:spPr>
        <p:txBody>
          <a:bodyPr/>
          <a:lstStyle/>
          <a:p>
            <a:r>
              <a:rPr lang="en-US"/>
              <a:t>Job Title</a:t>
            </a:r>
            <a:br>
              <a:rPr lang="en-US" i="1"/>
            </a:br>
            <a:r>
              <a:rPr lang="en-US"/>
              <a:t>Company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DA9AAB-84F9-91F3-8CD2-42A11501E0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Insert bio in this box</a:t>
            </a:r>
          </a:p>
          <a:p>
            <a:endParaRPr lang="en-US" dirty="0"/>
          </a:p>
          <a:p>
            <a:r>
              <a:rPr lang="en-US" dirty="0"/>
              <a:t>Duplicate this slide for as many speakers for session.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3C8AA-4DFC-B5B7-AE47-7D1CC4C9CF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63388" y="5521275"/>
            <a:ext cx="5401374" cy="296862"/>
          </a:xfrm>
        </p:spPr>
        <p:txBody>
          <a:bodyPr/>
          <a:lstStyle/>
          <a:p>
            <a:r>
              <a:rPr lang="en-US" err="1"/>
              <a:t>name@email.com</a:t>
            </a:r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37AC0C3-8AE7-0349-FBC0-A4CBCB6E21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FEB245-2E63-4526-055E-7D49808CA08F}"/>
              </a:ext>
            </a:extLst>
          </p:cNvPr>
          <p:cNvSpPr/>
          <p:nvPr/>
        </p:nvSpPr>
        <p:spPr>
          <a:xfrm>
            <a:off x="1122024" y="1537358"/>
            <a:ext cx="3463817" cy="3463817"/>
          </a:xfrm>
          <a:prstGeom prst="ellipse">
            <a:avLst/>
          </a:pr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12EF9-9B98-85C4-7D38-242735706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5583949"/>
            <a:ext cx="215900" cy="21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1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F7A64-B7CA-BF47-A0B9-3C3B42405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 </a:t>
            </a:r>
            <a:r>
              <a:rPr lang="en-US">
                <a:solidFill>
                  <a:srgbClr val="0059F9"/>
                </a:solidFill>
              </a:rPr>
              <a:t>headline</a:t>
            </a:r>
            <a:r>
              <a:rPr lang="en-US"/>
              <a:t> lorem ipsum.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D10ECA09-443D-434A-81D0-1E33D3C1B0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363" y="2042291"/>
            <a:ext cx="4214191" cy="3599482"/>
          </a:xfrm>
        </p:spPr>
        <p:txBody>
          <a:bodyPr>
            <a:normAutofit fontScale="92500"/>
          </a:bodyPr>
          <a:lstStyle/>
          <a:p>
            <a:pPr marL="0" indent="0">
              <a:lnSpc>
                <a:spcPts val="2200"/>
              </a:lnSpc>
              <a:buNone/>
            </a:pPr>
            <a:r>
              <a:rPr lang="en-US"/>
              <a:t>Body.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rehender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fiat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 Set </a:t>
            </a:r>
            <a:r>
              <a:rPr lang="en-US" err="1"/>
              <a:t>deserunt</a:t>
            </a:r>
            <a:r>
              <a:rPr lang="en-US"/>
              <a:t> 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cras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. </a:t>
            </a:r>
            <a:r>
              <a:rPr lang="en-US" err="1"/>
              <a:t>Minec</a:t>
            </a:r>
            <a:r>
              <a:rPr lang="en-US"/>
              <a:t> </a:t>
            </a:r>
            <a:r>
              <a:rPr lang="en-US" err="1"/>
              <a:t>amcorper</a:t>
            </a:r>
            <a:r>
              <a:rPr lang="en-US"/>
              <a:t>.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 </a:t>
            </a:r>
            <a:r>
              <a:rPr lang="en-US" err="1"/>
              <a:t>imperdiet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. </a:t>
            </a:r>
            <a:r>
              <a:rPr lang="en-US" err="1"/>
              <a:t>Lacus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id </a:t>
            </a:r>
            <a:r>
              <a:rPr lang="en-US" err="1"/>
              <a:t>sut</a:t>
            </a:r>
            <a:r>
              <a:rPr lang="en-US"/>
              <a:t> </a:t>
            </a:r>
            <a:r>
              <a:rPr lang="en-US" err="1"/>
              <a:t>suspendisse</a:t>
            </a:r>
            <a:r>
              <a:rPr lang="en-US"/>
              <a:t> </a:t>
            </a:r>
            <a:r>
              <a:rPr lang="en-US" err="1"/>
              <a:t>faucibus</a:t>
            </a:r>
            <a:r>
              <a:rPr lang="en-US"/>
              <a:t>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posuere</a:t>
            </a:r>
            <a:r>
              <a:rPr lang="en-US"/>
              <a:t>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AD11304-8D18-5442-A750-3E1863FC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t>3</a:t>
            </a:fld>
            <a:endParaRPr lang="en-US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C50B4BAC-C34B-0D4F-AF25-7F07360F40DD}"/>
              </a:ext>
            </a:extLst>
          </p:cNvPr>
          <p:cNvSpPr txBox="1">
            <a:spLocks/>
          </p:cNvSpPr>
          <p:nvPr/>
        </p:nvSpPr>
        <p:spPr>
          <a:xfrm>
            <a:off x="6418528" y="2058994"/>
            <a:ext cx="4323522" cy="35812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chemeClr val="accent3"/>
              </a:buClr>
              <a:buSzPct val="110000"/>
              <a:buFont typeface="System Font Regular"/>
              <a:buChar char="■"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SzPct val="90000"/>
              <a:buFont typeface=".Lucida Grande UI Regular"/>
              <a:buChar char="►"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accent5"/>
              </a:buClr>
              <a:buFont typeface="System Font Regular"/>
              <a:buChar char="●"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200"/>
              </a:lnSpc>
              <a:spcBef>
                <a:spcPts val="500"/>
              </a:spcBef>
              <a:spcAft>
                <a:spcPts val="1000"/>
              </a:spcAft>
              <a:buClr>
                <a:schemeClr val="tx1"/>
              </a:buClr>
              <a:buFont typeface="System Font Regular"/>
              <a:buChar char="●"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19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spc="80" baseline="0">
                <a:solidFill>
                  <a:schemeClr val="tx1"/>
                </a:solidFill>
                <a:latin typeface="Source Serif Pro" panose="02040603050405020204" pitchFamily="18" charset="0"/>
                <a:ea typeface="Source Serif Pro" panose="020406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00"/>
              </a:lnSpc>
              <a:buNone/>
            </a:pPr>
            <a:r>
              <a:rPr lang="en-US" sz="1500">
                <a:latin typeface="Azo Sans" panose="02000000000000000000" pitchFamily="2" charset="77"/>
              </a:rPr>
              <a:t>Body. Duis </a:t>
            </a:r>
            <a:r>
              <a:rPr lang="en-US" sz="1500" err="1">
                <a:latin typeface="Azo Sans" panose="02000000000000000000" pitchFamily="2" charset="77"/>
              </a:rPr>
              <a:t>aute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irure</a:t>
            </a:r>
            <a:r>
              <a:rPr lang="en-US" sz="1500">
                <a:latin typeface="Azo Sans" panose="02000000000000000000" pitchFamily="2" charset="77"/>
              </a:rPr>
              <a:t> dolor in </a:t>
            </a:r>
            <a:r>
              <a:rPr lang="en-US" sz="1500" err="1">
                <a:latin typeface="Azo Sans" panose="02000000000000000000" pitchFamily="2" charset="77"/>
              </a:rPr>
              <a:t>rehender</a:t>
            </a:r>
            <a:r>
              <a:rPr lang="en-US" sz="1500">
                <a:latin typeface="Azo Sans" panose="02000000000000000000" pitchFamily="2" charset="77"/>
              </a:rPr>
              <a:t> in </a:t>
            </a:r>
            <a:r>
              <a:rPr lang="en-US" sz="1500" err="1">
                <a:latin typeface="Azo Sans" panose="02000000000000000000" pitchFamily="2" charset="77"/>
              </a:rPr>
              <a:t>voluptate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velit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esse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cillum</a:t>
            </a:r>
            <a:r>
              <a:rPr lang="en-US" sz="1500">
                <a:latin typeface="Azo Sans" panose="02000000000000000000" pitchFamily="2" charset="77"/>
              </a:rPr>
              <a:t> dolore </a:t>
            </a:r>
            <a:r>
              <a:rPr lang="en-US" sz="1500" err="1">
                <a:latin typeface="Azo Sans" panose="02000000000000000000" pitchFamily="2" charset="77"/>
              </a:rPr>
              <a:t>eu</a:t>
            </a:r>
            <a:r>
              <a:rPr lang="en-US" sz="1500">
                <a:latin typeface="Azo Sans" panose="02000000000000000000" pitchFamily="2" charset="77"/>
              </a:rPr>
              <a:t> fiat </a:t>
            </a:r>
            <a:r>
              <a:rPr lang="en-US" sz="1500" err="1">
                <a:latin typeface="Azo Sans" panose="02000000000000000000" pitchFamily="2" charset="77"/>
              </a:rPr>
              <a:t>nulla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pariatur</a:t>
            </a:r>
            <a:r>
              <a:rPr lang="en-US" sz="1500">
                <a:latin typeface="Azo Sans" panose="02000000000000000000" pitchFamily="2" charset="77"/>
              </a:rPr>
              <a:t>. </a:t>
            </a:r>
            <a:r>
              <a:rPr lang="en-US" sz="1500" err="1">
                <a:latin typeface="Azo Sans" panose="02000000000000000000" pitchFamily="2" charset="77"/>
              </a:rPr>
              <a:t>Excepteur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sint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occae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cupidatat</a:t>
            </a:r>
            <a:r>
              <a:rPr lang="en-US" sz="1500">
                <a:latin typeface="Azo Sans" panose="02000000000000000000" pitchFamily="2" charset="77"/>
              </a:rPr>
              <a:t> non </a:t>
            </a:r>
            <a:r>
              <a:rPr lang="en-US" sz="1500" err="1">
                <a:latin typeface="Azo Sans" panose="02000000000000000000" pitchFamily="2" charset="77"/>
              </a:rPr>
              <a:t>proident</a:t>
            </a:r>
            <a:r>
              <a:rPr lang="en-US" sz="1500">
                <a:latin typeface="Azo Sans" panose="02000000000000000000" pitchFamily="2" charset="77"/>
              </a:rPr>
              <a:t>, sunt in culpa qui </a:t>
            </a:r>
            <a:r>
              <a:rPr lang="en-US" sz="1500" err="1">
                <a:latin typeface="Azo Sans" panose="02000000000000000000" pitchFamily="2" charset="77"/>
              </a:rPr>
              <a:t>officia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deserunt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mollit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anim</a:t>
            </a:r>
            <a:r>
              <a:rPr lang="en-US" sz="1500">
                <a:latin typeface="Azo Sans" panose="02000000000000000000" pitchFamily="2" charset="77"/>
              </a:rPr>
              <a:t> id est.</a:t>
            </a:r>
          </a:p>
          <a:p>
            <a:pPr marL="0" indent="0">
              <a:lnSpc>
                <a:spcPts val="2200"/>
              </a:lnSpc>
              <a:buNone/>
            </a:pPr>
            <a:r>
              <a:rPr lang="en-US" sz="1500">
                <a:latin typeface="Azo Sans" panose="02000000000000000000" pitchFamily="2" charset="77"/>
              </a:rPr>
              <a:t>Set </a:t>
            </a:r>
            <a:r>
              <a:rPr lang="en-US" sz="1500" err="1">
                <a:latin typeface="Azo Sans" panose="02000000000000000000" pitchFamily="2" charset="77"/>
              </a:rPr>
              <a:t>deserunt</a:t>
            </a:r>
            <a:r>
              <a:rPr lang="en-US" sz="1500">
                <a:latin typeface="Azo Sans" panose="02000000000000000000" pitchFamily="2" charset="77"/>
              </a:rPr>
              <a:t>  </a:t>
            </a:r>
            <a:r>
              <a:rPr lang="en-US" sz="1500" err="1">
                <a:latin typeface="Azo Sans" panose="02000000000000000000" pitchFamily="2" charset="77"/>
              </a:rPr>
              <a:t>mollit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anim</a:t>
            </a:r>
            <a:r>
              <a:rPr lang="en-US" sz="1500">
                <a:latin typeface="Azo Sans" panose="02000000000000000000" pitchFamily="2" charset="77"/>
              </a:rPr>
              <a:t> id </a:t>
            </a:r>
            <a:r>
              <a:rPr lang="en-US" sz="1500" err="1">
                <a:latin typeface="Azo Sans" panose="02000000000000000000" pitchFamily="2" charset="77"/>
              </a:rPr>
              <a:t>est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laborum</a:t>
            </a:r>
            <a:r>
              <a:rPr lang="en-US" sz="1500">
                <a:latin typeface="Azo Sans" panose="02000000000000000000" pitchFamily="2" charset="77"/>
              </a:rPr>
              <a:t>. </a:t>
            </a:r>
            <a:r>
              <a:rPr lang="en-US" sz="1500" err="1">
                <a:latin typeface="Azo Sans" panose="02000000000000000000" pitchFamily="2" charset="77"/>
              </a:rPr>
              <a:t>Viverra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aliquet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eget</a:t>
            </a:r>
            <a:r>
              <a:rPr lang="en-US" sz="1500">
                <a:latin typeface="Azo Sans" panose="02000000000000000000" pitchFamily="2" charset="77"/>
              </a:rPr>
              <a:t> sit </a:t>
            </a:r>
            <a:r>
              <a:rPr lang="en-US" sz="1500" err="1">
                <a:latin typeface="Azo Sans" panose="02000000000000000000" pitchFamily="2" charset="77"/>
              </a:rPr>
              <a:t>amet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tellus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cras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adipiscing</a:t>
            </a:r>
            <a:r>
              <a:rPr lang="en-US" sz="1500">
                <a:latin typeface="Azo Sans" panose="02000000000000000000" pitchFamily="2" charset="77"/>
              </a:rPr>
              <a:t>. </a:t>
            </a:r>
            <a:r>
              <a:rPr lang="en-US" sz="1500" err="1">
                <a:latin typeface="Azo Sans" panose="02000000000000000000" pitchFamily="2" charset="77"/>
              </a:rPr>
              <a:t>Minec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amcorper</a:t>
            </a:r>
            <a:r>
              <a:rPr lang="en-US" sz="1500">
                <a:latin typeface="Azo Sans" panose="02000000000000000000" pitchFamily="2" charset="77"/>
              </a:rPr>
              <a:t>. </a:t>
            </a:r>
            <a:r>
              <a:rPr lang="en-US" sz="1500" err="1">
                <a:latin typeface="Azo Sans" panose="02000000000000000000" pitchFamily="2" charset="77"/>
              </a:rPr>
              <a:t>Venenatis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tellus</a:t>
            </a:r>
            <a:r>
              <a:rPr lang="en-US" sz="1500">
                <a:latin typeface="Azo Sans" panose="02000000000000000000" pitchFamily="2" charset="77"/>
              </a:rPr>
              <a:t> in </a:t>
            </a:r>
            <a:r>
              <a:rPr lang="en-US" sz="1500" err="1">
                <a:latin typeface="Azo Sans" panose="02000000000000000000" pitchFamily="2" charset="77"/>
              </a:rPr>
              <a:t>metus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vulputate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eu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scelerisque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felis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imperdiet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proin</a:t>
            </a:r>
            <a:r>
              <a:rPr lang="en-US" sz="1500">
                <a:latin typeface="Azo Sans" panose="02000000000000000000" pitchFamily="2" charset="77"/>
              </a:rPr>
              <a:t>. </a:t>
            </a:r>
            <a:r>
              <a:rPr lang="en-US" sz="1500" err="1">
                <a:latin typeface="Azo Sans" panose="02000000000000000000" pitchFamily="2" charset="77"/>
              </a:rPr>
              <a:t>Lacus</a:t>
            </a:r>
            <a:r>
              <a:rPr lang="en-US" sz="1500">
                <a:latin typeface="Azo Sans" panose="02000000000000000000" pitchFamily="2" charset="77"/>
              </a:rPr>
              <a:t> </a:t>
            </a:r>
            <a:r>
              <a:rPr lang="en-US" sz="1500" err="1">
                <a:latin typeface="Azo Sans" panose="02000000000000000000" pitchFamily="2" charset="77"/>
              </a:rPr>
              <a:t>est</a:t>
            </a:r>
            <a:r>
              <a:rPr lang="en-US" sz="1500">
                <a:latin typeface="Azo Sans" panose="02000000000000000000" pitchFamily="2" charset="77"/>
              </a:rPr>
              <a:t> id </a:t>
            </a:r>
            <a:r>
              <a:rPr lang="en-US" sz="1500" err="1">
                <a:latin typeface="Azo Sans" panose="02000000000000000000" pitchFamily="2" charset="77"/>
              </a:rPr>
              <a:t>sut</a:t>
            </a:r>
            <a:r>
              <a:rPr lang="en-US" sz="1500">
                <a:latin typeface="Azo Sans" panose="02000000000000000000" pitchFamily="2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865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1A115-8271-BFE9-0A5B-9486B0F2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 </a:t>
            </a:r>
            <a:r>
              <a:rPr lang="en-US">
                <a:solidFill>
                  <a:srgbClr val="0059F9"/>
                </a:solidFill>
              </a:rPr>
              <a:t>headline</a:t>
            </a:r>
            <a:r>
              <a:rPr lang="en-US"/>
              <a:t> lorem </a:t>
            </a:r>
            <a:r>
              <a:rPr lang="en-US" err="1"/>
              <a:t>ipsom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0073C-2694-216E-212E-759E1B37F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C4D0E3-D834-2FB2-EF54-58700D75BE8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>
              <a:lnSpc>
                <a:spcPts val="2200"/>
              </a:lnSpc>
            </a:pPr>
            <a:r>
              <a:rPr lang="en-US"/>
              <a:t>Body.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>
              <a:lnSpc>
                <a:spcPts val="2200"/>
              </a:lnSpc>
            </a:pP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1">
              <a:lnSpc>
                <a:spcPts val="2200"/>
              </a:lnSpc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.</a:t>
            </a:r>
          </a:p>
          <a:p>
            <a:r>
              <a:rPr lang="en-US"/>
              <a:t>Set </a:t>
            </a:r>
            <a:r>
              <a:rPr lang="en-US" err="1"/>
              <a:t>deserunt</a:t>
            </a:r>
            <a:r>
              <a:rPr lang="en-US"/>
              <a:t> 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8BB2A-875C-023B-1F72-3A33F2D392C1}"/>
              </a:ext>
            </a:extLst>
          </p:cNvPr>
          <p:cNvSpPr>
            <a:spLocks noGrp="1"/>
          </p:cNvSpPr>
          <p:nvPr>
            <p:ph idx="14"/>
          </p:nvPr>
        </p:nvSpPr>
        <p:spPr>
          <a:solidFill>
            <a:srgbClr val="FFFFFF"/>
          </a:solidFill>
        </p:spPr>
        <p:txBody>
          <a:bodyPr/>
          <a:lstStyle/>
          <a:p>
            <a:pPr>
              <a:lnSpc>
                <a:spcPts val="2200"/>
              </a:lnSpc>
            </a:pPr>
            <a:r>
              <a:rPr lang="en-US"/>
              <a:t>Body.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.</a:t>
            </a:r>
          </a:p>
          <a:p>
            <a:pPr>
              <a:lnSpc>
                <a:spcPts val="2200"/>
              </a:lnSpc>
            </a:pP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Dolor sit </a:t>
            </a:r>
            <a:r>
              <a:rPr lang="en-US" err="1"/>
              <a:t>amet</a:t>
            </a:r>
            <a:r>
              <a:rPr lang="en-US"/>
              <a:t>.</a:t>
            </a:r>
          </a:p>
          <a:p>
            <a:pPr lvl="1">
              <a:lnSpc>
                <a:spcPts val="2200"/>
              </a:lnSpc>
            </a:pP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.</a:t>
            </a:r>
          </a:p>
          <a:p>
            <a:r>
              <a:rPr lang="en-US"/>
              <a:t>Set </a:t>
            </a:r>
            <a:r>
              <a:rPr lang="en-US" err="1"/>
              <a:t>deserunt</a:t>
            </a:r>
            <a:r>
              <a:rPr lang="en-US"/>
              <a:t> 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 </a:t>
            </a:r>
            <a:r>
              <a:rPr lang="en-US" err="1"/>
              <a:t>Viverra</a:t>
            </a:r>
            <a:r>
              <a:rPr lang="en-US"/>
              <a:t> </a:t>
            </a:r>
            <a:r>
              <a:rPr lang="en-US" err="1"/>
              <a:t>aliquet</a:t>
            </a:r>
            <a:r>
              <a:rPr lang="en-US"/>
              <a:t> </a:t>
            </a:r>
            <a:r>
              <a:rPr lang="en-US" err="1"/>
              <a:t>eget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8">
            <a:extLst>
              <a:ext uri="{FF2B5EF4-FFF2-40B4-BE49-F238E27FC236}">
                <a16:creationId xmlns:a16="http://schemas.microsoft.com/office/drawing/2014/main" id="{8CF38559-7CDB-7D13-785A-3BAE948EE0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8044" y="2630542"/>
            <a:ext cx="2555913" cy="561975"/>
          </a:xfrm>
        </p:spPr>
        <p:txBody>
          <a:bodyPr/>
          <a:lstStyle/>
          <a:p>
            <a:r>
              <a:rPr lang="en-US"/>
              <a:t>HEADLINE </a:t>
            </a:r>
            <a:br>
              <a:rPr lang="en-US"/>
            </a:br>
            <a:r>
              <a:rPr lang="en-US"/>
              <a:t>HERE</a:t>
            </a:r>
          </a:p>
          <a:p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7E63618-9319-78EB-9B95-D127F67214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23155" y="2630803"/>
            <a:ext cx="2293937" cy="561714"/>
          </a:xfrm>
        </p:spPr>
        <p:txBody>
          <a:bodyPr>
            <a:noAutofit/>
          </a:bodyPr>
          <a:lstStyle/>
          <a:p>
            <a:r>
              <a:rPr lang="en-US"/>
              <a:t>HEADLINE 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6DB4869-42E9-872A-EEE6-D968106508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46377" y="2630803"/>
            <a:ext cx="2293937" cy="561714"/>
          </a:xfrm>
        </p:spPr>
        <p:txBody>
          <a:bodyPr/>
          <a:lstStyle/>
          <a:p>
            <a:r>
              <a:rPr lang="en-US"/>
              <a:t>HEADLINE 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2211E280-4123-80E8-3AAD-51316A812E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622425" y="3430642"/>
            <a:ext cx="2293938" cy="1638615"/>
          </a:xfrm>
        </p:spPr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</p:txBody>
      </p:sp>
      <p:sp>
        <p:nvSpPr>
          <p:cNvPr id="20" name="Text Placeholder 31">
            <a:extLst>
              <a:ext uri="{FF2B5EF4-FFF2-40B4-BE49-F238E27FC236}">
                <a16:creationId xmlns:a16="http://schemas.microsoft.com/office/drawing/2014/main" id="{FA0EA127-13FA-D436-AF13-5985FB405F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8176" y="3430642"/>
            <a:ext cx="2293938" cy="1638615"/>
          </a:xfrm>
        </p:spPr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id="{04BDAC1A-7803-F4E9-1E4C-B79DB2F363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58003" y="3430642"/>
            <a:ext cx="2293938" cy="1638615"/>
          </a:xfrm>
        </p:spPr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AD08C-9946-3AD9-E269-C1199161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64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EBCA45A-5997-42AE-76C2-E793B7CCC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831591-4AEC-8DF7-56EF-FF255FFD735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14D8B8-88D1-7253-A523-AFEA6676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5D2C00-9748-8018-B55D-712162DA2E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66D9786-1DBB-062A-66E6-6E99C4960A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E5F1C88-0ACE-DC24-B3FB-12BCDBBE7B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HEADLINE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0528535-652A-709C-93B0-AA0D2E73B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Description.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32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D1C1F-1D58-959D-B32F-6EE05557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1477" y="1560047"/>
            <a:ext cx="5694569" cy="2643809"/>
          </a:xfrm>
        </p:spPr>
        <p:txBody>
          <a:bodyPr/>
          <a:lstStyle/>
          <a:p>
            <a:r>
              <a:rPr lang="en-US"/>
              <a:t>“Quote lorem </a:t>
            </a:r>
            <a:r>
              <a:rPr lang="en-US" err="1"/>
              <a:t>ipsom</a:t>
            </a:r>
            <a:r>
              <a:rPr lang="en-US"/>
              <a:t> </a:t>
            </a:r>
            <a:r>
              <a:rPr lang="en-US" err="1"/>
              <a:t>utem</a:t>
            </a:r>
            <a:r>
              <a:rPr lang="en-US"/>
              <a:t> epsilon </a:t>
            </a:r>
            <a:r>
              <a:rPr lang="en-US" err="1"/>
              <a:t>ulta</a:t>
            </a:r>
            <a:r>
              <a:rPr lang="en-US"/>
              <a:t> dolor et set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do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et dolore.“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A7D9A-2558-4F53-C2F9-F72718BF24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6526" y="3991131"/>
            <a:ext cx="5693808" cy="454025"/>
          </a:xfrm>
        </p:spPr>
        <p:txBody>
          <a:bodyPr/>
          <a:lstStyle/>
          <a:p>
            <a:r>
              <a:rPr lang="en-US"/>
              <a:t>Quote Author, </a:t>
            </a:r>
            <a:r>
              <a:rPr lang="en-US" i="1"/>
              <a:t>Position and Company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B788-BA85-3325-772C-5FFD5BFBEDF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0727ACC1-C62E-230E-19F7-48475B145810}"/>
              </a:ext>
            </a:extLst>
          </p:cNvPr>
          <p:cNvSpPr>
            <a:spLocks/>
          </p:cNvSpPr>
          <p:nvPr/>
        </p:nvSpPr>
        <p:spPr>
          <a:xfrm rot="5400000">
            <a:off x="-1363985" y="-571129"/>
            <a:ext cx="6171802" cy="6372224"/>
          </a:xfrm>
          <a:custGeom>
            <a:avLst/>
            <a:gdLst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277680 w 5111202"/>
              <a:gd name="connsiteY2" fmla="*/ 0 h 5001030"/>
              <a:gd name="connsiteX3" fmla="*/ 5111202 w 5111202"/>
              <a:gd name="connsiteY3" fmla="*/ 833522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277680 w 5111202"/>
              <a:gd name="connsiteY2" fmla="*/ 0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4277680 w 5111202"/>
              <a:gd name="connsiteY5" fmla="*/ 5001030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5111202"/>
              <a:gd name="connsiteY0" fmla="*/ 833522 h 5001030"/>
              <a:gd name="connsiteX1" fmla="*/ 833522 w 5111202"/>
              <a:gd name="connsiteY1" fmla="*/ 0 h 5001030"/>
              <a:gd name="connsiteX2" fmla="*/ 4301956 w 5111202"/>
              <a:gd name="connsiteY2" fmla="*/ 946768 h 5001030"/>
              <a:gd name="connsiteX3" fmla="*/ 4552851 w 5111202"/>
              <a:gd name="connsiteY3" fmla="*/ 1521345 h 5001030"/>
              <a:gd name="connsiteX4" fmla="*/ 5111202 w 5111202"/>
              <a:gd name="connsiteY4" fmla="*/ 4167508 h 5001030"/>
              <a:gd name="connsiteX5" fmla="*/ 2287040 w 5111202"/>
              <a:gd name="connsiteY5" fmla="*/ 4992938 h 5001030"/>
              <a:gd name="connsiteX6" fmla="*/ 833522 w 5111202"/>
              <a:gd name="connsiteY6" fmla="*/ 5001030 h 5001030"/>
              <a:gd name="connsiteX7" fmla="*/ 0 w 5111202"/>
              <a:gd name="connsiteY7" fmla="*/ 4167508 h 5001030"/>
              <a:gd name="connsiteX8" fmla="*/ 0 w 5111202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314770 w 4758456"/>
              <a:gd name="connsiteY4" fmla="*/ 3512053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58456"/>
              <a:gd name="connsiteY0" fmla="*/ 833522 h 5001030"/>
              <a:gd name="connsiteX1" fmla="*/ 833522 w 4758456"/>
              <a:gd name="connsiteY1" fmla="*/ 0 h 5001030"/>
              <a:gd name="connsiteX2" fmla="*/ 4301956 w 4758456"/>
              <a:gd name="connsiteY2" fmla="*/ 946768 h 5001030"/>
              <a:gd name="connsiteX3" fmla="*/ 4552851 w 4758456"/>
              <a:gd name="connsiteY3" fmla="*/ 1521345 h 5001030"/>
              <a:gd name="connsiteX4" fmla="*/ 3646543 w 4758456"/>
              <a:gd name="connsiteY4" fmla="*/ 2986071 h 5001030"/>
              <a:gd name="connsiteX5" fmla="*/ 2287040 w 4758456"/>
              <a:gd name="connsiteY5" fmla="*/ 4992938 h 5001030"/>
              <a:gd name="connsiteX6" fmla="*/ 833522 w 4758456"/>
              <a:gd name="connsiteY6" fmla="*/ 5001030 h 5001030"/>
              <a:gd name="connsiteX7" fmla="*/ 0 w 4758456"/>
              <a:gd name="connsiteY7" fmla="*/ 4167508 h 5001030"/>
              <a:gd name="connsiteX8" fmla="*/ 0 w 4758456"/>
              <a:gd name="connsiteY8" fmla="*/ 833522 h 5001030"/>
              <a:gd name="connsiteX0" fmla="*/ 0 w 4749686"/>
              <a:gd name="connsiteY0" fmla="*/ 833522 h 5001030"/>
              <a:gd name="connsiteX1" fmla="*/ 833522 w 4749686"/>
              <a:gd name="connsiteY1" fmla="*/ 0 h 5001030"/>
              <a:gd name="connsiteX2" fmla="*/ 4301956 w 4749686"/>
              <a:gd name="connsiteY2" fmla="*/ 946768 h 5001030"/>
              <a:gd name="connsiteX3" fmla="*/ 4552851 w 4749686"/>
              <a:gd name="connsiteY3" fmla="*/ 1521345 h 5001030"/>
              <a:gd name="connsiteX4" fmla="*/ 3646543 w 4749686"/>
              <a:gd name="connsiteY4" fmla="*/ 2986071 h 5001030"/>
              <a:gd name="connsiteX5" fmla="*/ 2287040 w 4749686"/>
              <a:gd name="connsiteY5" fmla="*/ 4992938 h 5001030"/>
              <a:gd name="connsiteX6" fmla="*/ 833522 w 4749686"/>
              <a:gd name="connsiteY6" fmla="*/ 5001030 h 5001030"/>
              <a:gd name="connsiteX7" fmla="*/ 0 w 4749686"/>
              <a:gd name="connsiteY7" fmla="*/ 4167508 h 5001030"/>
              <a:gd name="connsiteX8" fmla="*/ 0 w 4749686"/>
              <a:gd name="connsiteY8" fmla="*/ 833522 h 5001030"/>
              <a:gd name="connsiteX0" fmla="*/ 0 w 4777281"/>
              <a:gd name="connsiteY0" fmla="*/ 833522 h 5001030"/>
              <a:gd name="connsiteX1" fmla="*/ 833522 w 4777281"/>
              <a:gd name="connsiteY1" fmla="*/ 0 h 5001030"/>
              <a:gd name="connsiteX2" fmla="*/ 4301956 w 4777281"/>
              <a:gd name="connsiteY2" fmla="*/ 946768 h 5001030"/>
              <a:gd name="connsiteX3" fmla="*/ 4592898 w 4777281"/>
              <a:gd name="connsiteY3" fmla="*/ 1481298 h 5001030"/>
              <a:gd name="connsiteX4" fmla="*/ 3646543 w 4777281"/>
              <a:gd name="connsiteY4" fmla="*/ 2986071 h 5001030"/>
              <a:gd name="connsiteX5" fmla="*/ 2287040 w 4777281"/>
              <a:gd name="connsiteY5" fmla="*/ 4992938 h 5001030"/>
              <a:gd name="connsiteX6" fmla="*/ 833522 w 4777281"/>
              <a:gd name="connsiteY6" fmla="*/ 5001030 h 5001030"/>
              <a:gd name="connsiteX7" fmla="*/ 0 w 4777281"/>
              <a:gd name="connsiteY7" fmla="*/ 4167508 h 5001030"/>
              <a:gd name="connsiteX8" fmla="*/ 0 w 4777281"/>
              <a:gd name="connsiteY8" fmla="*/ 833522 h 5001030"/>
              <a:gd name="connsiteX0" fmla="*/ 1375 w 4778656"/>
              <a:gd name="connsiteY0" fmla="*/ 566544 h 4734052"/>
              <a:gd name="connsiteX1" fmla="*/ 414407 w 4778656"/>
              <a:gd name="connsiteY1" fmla="*/ 0 h 4734052"/>
              <a:gd name="connsiteX2" fmla="*/ 4303331 w 4778656"/>
              <a:gd name="connsiteY2" fmla="*/ 679790 h 4734052"/>
              <a:gd name="connsiteX3" fmla="*/ 4594273 w 4778656"/>
              <a:gd name="connsiteY3" fmla="*/ 1214320 h 4734052"/>
              <a:gd name="connsiteX4" fmla="*/ 3647918 w 4778656"/>
              <a:gd name="connsiteY4" fmla="*/ 2719093 h 4734052"/>
              <a:gd name="connsiteX5" fmla="*/ 2288415 w 4778656"/>
              <a:gd name="connsiteY5" fmla="*/ 4725960 h 4734052"/>
              <a:gd name="connsiteX6" fmla="*/ 834897 w 4778656"/>
              <a:gd name="connsiteY6" fmla="*/ 4734052 h 4734052"/>
              <a:gd name="connsiteX7" fmla="*/ 1375 w 4778656"/>
              <a:gd name="connsiteY7" fmla="*/ 3900530 h 4734052"/>
              <a:gd name="connsiteX8" fmla="*/ 1375 w 4778656"/>
              <a:gd name="connsiteY8" fmla="*/ 566544 h 4734052"/>
              <a:gd name="connsiteX0" fmla="*/ 186885 w 4777281"/>
              <a:gd name="connsiteY0" fmla="*/ 586567 h 4734052"/>
              <a:gd name="connsiteX1" fmla="*/ 413032 w 4777281"/>
              <a:gd name="connsiteY1" fmla="*/ 0 h 4734052"/>
              <a:gd name="connsiteX2" fmla="*/ 4301956 w 4777281"/>
              <a:gd name="connsiteY2" fmla="*/ 679790 h 4734052"/>
              <a:gd name="connsiteX3" fmla="*/ 4592898 w 4777281"/>
              <a:gd name="connsiteY3" fmla="*/ 1214320 h 4734052"/>
              <a:gd name="connsiteX4" fmla="*/ 3646543 w 4777281"/>
              <a:gd name="connsiteY4" fmla="*/ 2719093 h 4734052"/>
              <a:gd name="connsiteX5" fmla="*/ 2287040 w 4777281"/>
              <a:gd name="connsiteY5" fmla="*/ 4725960 h 4734052"/>
              <a:gd name="connsiteX6" fmla="*/ 833522 w 4777281"/>
              <a:gd name="connsiteY6" fmla="*/ 4734052 h 4734052"/>
              <a:gd name="connsiteX7" fmla="*/ 0 w 4777281"/>
              <a:gd name="connsiteY7" fmla="*/ 3900530 h 4734052"/>
              <a:gd name="connsiteX8" fmla="*/ 186885 w 4777281"/>
              <a:gd name="connsiteY8" fmla="*/ 586567 h 4734052"/>
              <a:gd name="connsiteX0" fmla="*/ 186885 w 4777281"/>
              <a:gd name="connsiteY0" fmla="*/ 586567 h 4734052"/>
              <a:gd name="connsiteX1" fmla="*/ 413032 w 4777281"/>
              <a:gd name="connsiteY1" fmla="*/ 0 h 4734052"/>
              <a:gd name="connsiteX2" fmla="*/ 4301956 w 4777281"/>
              <a:gd name="connsiteY2" fmla="*/ 679790 h 4734052"/>
              <a:gd name="connsiteX3" fmla="*/ 4592898 w 4777281"/>
              <a:gd name="connsiteY3" fmla="*/ 1214320 h 4734052"/>
              <a:gd name="connsiteX4" fmla="*/ 3646543 w 4777281"/>
              <a:gd name="connsiteY4" fmla="*/ 2719093 h 4734052"/>
              <a:gd name="connsiteX5" fmla="*/ 2287040 w 4777281"/>
              <a:gd name="connsiteY5" fmla="*/ 4725960 h 4734052"/>
              <a:gd name="connsiteX6" fmla="*/ 833522 w 4777281"/>
              <a:gd name="connsiteY6" fmla="*/ 4734052 h 4734052"/>
              <a:gd name="connsiteX7" fmla="*/ 0 w 4777281"/>
              <a:gd name="connsiteY7" fmla="*/ 3900530 h 4734052"/>
              <a:gd name="connsiteX8" fmla="*/ 186885 w 4777281"/>
              <a:gd name="connsiteY8" fmla="*/ 586567 h 4734052"/>
              <a:gd name="connsiteX0" fmla="*/ 186885 w 4777281"/>
              <a:gd name="connsiteY0" fmla="*/ 590325 h 4737810"/>
              <a:gd name="connsiteX1" fmla="*/ 413032 w 4777281"/>
              <a:gd name="connsiteY1" fmla="*/ 3758 h 4737810"/>
              <a:gd name="connsiteX2" fmla="*/ 4301956 w 4777281"/>
              <a:gd name="connsiteY2" fmla="*/ 683548 h 4737810"/>
              <a:gd name="connsiteX3" fmla="*/ 4592898 w 4777281"/>
              <a:gd name="connsiteY3" fmla="*/ 1218078 h 4737810"/>
              <a:gd name="connsiteX4" fmla="*/ 3646543 w 4777281"/>
              <a:gd name="connsiteY4" fmla="*/ 2722851 h 4737810"/>
              <a:gd name="connsiteX5" fmla="*/ 2287040 w 4777281"/>
              <a:gd name="connsiteY5" fmla="*/ 4729718 h 4737810"/>
              <a:gd name="connsiteX6" fmla="*/ 833522 w 4777281"/>
              <a:gd name="connsiteY6" fmla="*/ 4737810 h 4737810"/>
              <a:gd name="connsiteX7" fmla="*/ 0 w 4777281"/>
              <a:gd name="connsiteY7" fmla="*/ 3904288 h 4737810"/>
              <a:gd name="connsiteX8" fmla="*/ 186885 w 4777281"/>
              <a:gd name="connsiteY8" fmla="*/ 590325 h 4737810"/>
              <a:gd name="connsiteX0" fmla="*/ 186885 w 4777281"/>
              <a:gd name="connsiteY0" fmla="*/ 590165 h 4737650"/>
              <a:gd name="connsiteX1" fmla="*/ 413032 w 4777281"/>
              <a:gd name="connsiteY1" fmla="*/ 3598 h 4737650"/>
              <a:gd name="connsiteX2" fmla="*/ 4301956 w 4777281"/>
              <a:gd name="connsiteY2" fmla="*/ 683388 h 4737650"/>
              <a:gd name="connsiteX3" fmla="*/ 4592898 w 4777281"/>
              <a:gd name="connsiteY3" fmla="*/ 1217918 h 4737650"/>
              <a:gd name="connsiteX4" fmla="*/ 3646543 w 4777281"/>
              <a:gd name="connsiteY4" fmla="*/ 2722691 h 4737650"/>
              <a:gd name="connsiteX5" fmla="*/ 2287040 w 4777281"/>
              <a:gd name="connsiteY5" fmla="*/ 4729558 h 4737650"/>
              <a:gd name="connsiteX6" fmla="*/ 833522 w 4777281"/>
              <a:gd name="connsiteY6" fmla="*/ 4737650 h 4737650"/>
              <a:gd name="connsiteX7" fmla="*/ 0 w 4777281"/>
              <a:gd name="connsiteY7" fmla="*/ 3904128 h 4737650"/>
              <a:gd name="connsiteX8" fmla="*/ 186885 w 4777281"/>
              <a:gd name="connsiteY8" fmla="*/ 590165 h 4737650"/>
              <a:gd name="connsiteX0" fmla="*/ 36383 w 4626779"/>
              <a:gd name="connsiteY0" fmla="*/ 590165 h 4737650"/>
              <a:gd name="connsiteX1" fmla="*/ 262530 w 4626779"/>
              <a:gd name="connsiteY1" fmla="*/ 3598 h 4737650"/>
              <a:gd name="connsiteX2" fmla="*/ 4151454 w 4626779"/>
              <a:gd name="connsiteY2" fmla="*/ 683388 h 4737650"/>
              <a:gd name="connsiteX3" fmla="*/ 4442396 w 4626779"/>
              <a:gd name="connsiteY3" fmla="*/ 1217918 h 4737650"/>
              <a:gd name="connsiteX4" fmla="*/ 3496041 w 4626779"/>
              <a:gd name="connsiteY4" fmla="*/ 2722691 h 4737650"/>
              <a:gd name="connsiteX5" fmla="*/ 2136538 w 4626779"/>
              <a:gd name="connsiteY5" fmla="*/ 4729558 h 4737650"/>
              <a:gd name="connsiteX6" fmla="*/ 683020 w 4626779"/>
              <a:gd name="connsiteY6" fmla="*/ 4737650 h 4737650"/>
              <a:gd name="connsiteX7" fmla="*/ 550315 w 4626779"/>
              <a:gd name="connsiteY7" fmla="*/ 2389027 h 4737650"/>
              <a:gd name="connsiteX8" fmla="*/ 36383 w 4626779"/>
              <a:gd name="connsiteY8" fmla="*/ 590165 h 4737650"/>
              <a:gd name="connsiteX0" fmla="*/ 36383 w 4626779"/>
              <a:gd name="connsiteY0" fmla="*/ 590165 h 4737650"/>
              <a:gd name="connsiteX1" fmla="*/ 262530 w 4626779"/>
              <a:gd name="connsiteY1" fmla="*/ 3598 h 4737650"/>
              <a:gd name="connsiteX2" fmla="*/ 4151454 w 4626779"/>
              <a:gd name="connsiteY2" fmla="*/ 683388 h 4737650"/>
              <a:gd name="connsiteX3" fmla="*/ 4442396 w 4626779"/>
              <a:gd name="connsiteY3" fmla="*/ 1217918 h 4737650"/>
              <a:gd name="connsiteX4" fmla="*/ 3496041 w 4626779"/>
              <a:gd name="connsiteY4" fmla="*/ 2722691 h 4737650"/>
              <a:gd name="connsiteX5" fmla="*/ 2136538 w 4626779"/>
              <a:gd name="connsiteY5" fmla="*/ 4729558 h 4737650"/>
              <a:gd name="connsiteX6" fmla="*/ 683020 w 4626779"/>
              <a:gd name="connsiteY6" fmla="*/ 4737650 h 4737650"/>
              <a:gd name="connsiteX7" fmla="*/ 550315 w 4626779"/>
              <a:gd name="connsiteY7" fmla="*/ 2389027 h 4737650"/>
              <a:gd name="connsiteX8" fmla="*/ 36383 w 4626779"/>
              <a:gd name="connsiteY8" fmla="*/ 590165 h 4737650"/>
              <a:gd name="connsiteX0" fmla="*/ 36383 w 4626779"/>
              <a:gd name="connsiteY0" fmla="*/ 590165 h 4730345"/>
              <a:gd name="connsiteX1" fmla="*/ 262530 w 4626779"/>
              <a:gd name="connsiteY1" fmla="*/ 3598 h 4730345"/>
              <a:gd name="connsiteX2" fmla="*/ 4151454 w 4626779"/>
              <a:gd name="connsiteY2" fmla="*/ 683388 h 4730345"/>
              <a:gd name="connsiteX3" fmla="*/ 4442396 w 4626779"/>
              <a:gd name="connsiteY3" fmla="*/ 1217918 h 4730345"/>
              <a:gd name="connsiteX4" fmla="*/ 3496041 w 4626779"/>
              <a:gd name="connsiteY4" fmla="*/ 2722691 h 4730345"/>
              <a:gd name="connsiteX5" fmla="*/ 2136538 w 4626779"/>
              <a:gd name="connsiteY5" fmla="*/ 4729558 h 4730345"/>
              <a:gd name="connsiteX6" fmla="*/ 1677514 w 4626779"/>
              <a:gd name="connsiteY6" fmla="*/ 4277113 h 4730345"/>
              <a:gd name="connsiteX7" fmla="*/ 550315 w 4626779"/>
              <a:gd name="connsiteY7" fmla="*/ 2389027 h 4730345"/>
              <a:gd name="connsiteX8" fmla="*/ 36383 w 4626779"/>
              <a:gd name="connsiteY8" fmla="*/ 590165 h 4730345"/>
              <a:gd name="connsiteX0" fmla="*/ 36383 w 4626779"/>
              <a:gd name="connsiteY0" fmla="*/ 590165 h 4730345"/>
              <a:gd name="connsiteX1" fmla="*/ 262530 w 4626779"/>
              <a:gd name="connsiteY1" fmla="*/ 3598 h 4730345"/>
              <a:gd name="connsiteX2" fmla="*/ 4151454 w 4626779"/>
              <a:gd name="connsiteY2" fmla="*/ 683388 h 4730345"/>
              <a:gd name="connsiteX3" fmla="*/ 4442396 w 4626779"/>
              <a:gd name="connsiteY3" fmla="*/ 1217918 h 4730345"/>
              <a:gd name="connsiteX4" fmla="*/ 3496041 w 4626779"/>
              <a:gd name="connsiteY4" fmla="*/ 2722691 h 4730345"/>
              <a:gd name="connsiteX5" fmla="*/ 2136538 w 4626779"/>
              <a:gd name="connsiteY5" fmla="*/ 4729558 h 4730345"/>
              <a:gd name="connsiteX6" fmla="*/ 1677514 w 4626779"/>
              <a:gd name="connsiteY6" fmla="*/ 4277113 h 4730345"/>
              <a:gd name="connsiteX7" fmla="*/ 550315 w 4626779"/>
              <a:gd name="connsiteY7" fmla="*/ 2389027 h 4730345"/>
              <a:gd name="connsiteX8" fmla="*/ 36383 w 4626779"/>
              <a:gd name="connsiteY8" fmla="*/ 590165 h 4730345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3558"/>
              <a:gd name="connsiteX1" fmla="*/ 262530 w 4626779"/>
              <a:gd name="connsiteY1" fmla="*/ 3598 h 4733558"/>
              <a:gd name="connsiteX2" fmla="*/ 4151454 w 4626779"/>
              <a:gd name="connsiteY2" fmla="*/ 683388 h 4733558"/>
              <a:gd name="connsiteX3" fmla="*/ 4442396 w 4626779"/>
              <a:gd name="connsiteY3" fmla="*/ 1217918 h 4733558"/>
              <a:gd name="connsiteX4" fmla="*/ 3496041 w 4626779"/>
              <a:gd name="connsiteY4" fmla="*/ 2722691 h 4733558"/>
              <a:gd name="connsiteX5" fmla="*/ 2136538 w 4626779"/>
              <a:gd name="connsiteY5" fmla="*/ 4729558 h 4733558"/>
              <a:gd name="connsiteX6" fmla="*/ 1677514 w 4626779"/>
              <a:gd name="connsiteY6" fmla="*/ 4277113 h 4733558"/>
              <a:gd name="connsiteX7" fmla="*/ 550315 w 4626779"/>
              <a:gd name="connsiteY7" fmla="*/ 2389027 h 4733558"/>
              <a:gd name="connsiteX8" fmla="*/ 36383 w 4626779"/>
              <a:gd name="connsiteY8" fmla="*/ 590165 h 4733558"/>
              <a:gd name="connsiteX0" fmla="*/ 36383 w 4626779"/>
              <a:gd name="connsiteY0" fmla="*/ 590165 h 4735550"/>
              <a:gd name="connsiteX1" fmla="*/ 262530 w 4626779"/>
              <a:gd name="connsiteY1" fmla="*/ 3598 h 4735550"/>
              <a:gd name="connsiteX2" fmla="*/ 4151454 w 4626779"/>
              <a:gd name="connsiteY2" fmla="*/ 683388 h 4735550"/>
              <a:gd name="connsiteX3" fmla="*/ 4442396 w 4626779"/>
              <a:gd name="connsiteY3" fmla="*/ 1217918 h 4735550"/>
              <a:gd name="connsiteX4" fmla="*/ 3496041 w 4626779"/>
              <a:gd name="connsiteY4" fmla="*/ 2722691 h 4735550"/>
              <a:gd name="connsiteX5" fmla="*/ 2136538 w 4626779"/>
              <a:gd name="connsiteY5" fmla="*/ 4729558 h 4735550"/>
              <a:gd name="connsiteX6" fmla="*/ 1690863 w 4626779"/>
              <a:gd name="connsiteY6" fmla="*/ 4337183 h 4735550"/>
              <a:gd name="connsiteX7" fmla="*/ 550315 w 4626779"/>
              <a:gd name="connsiteY7" fmla="*/ 2389027 h 4735550"/>
              <a:gd name="connsiteX8" fmla="*/ 36383 w 4626779"/>
              <a:gd name="connsiteY8" fmla="*/ 590165 h 4735550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36383 w 4626779"/>
              <a:gd name="connsiteY0" fmla="*/ 590165 h 4736201"/>
              <a:gd name="connsiteX1" fmla="*/ 262530 w 4626779"/>
              <a:gd name="connsiteY1" fmla="*/ 3598 h 4736201"/>
              <a:gd name="connsiteX2" fmla="*/ 4151454 w 4626779"/>
              <a:gd name="connsiteY2" fmla="*/ 683388 h 4736201"/>
              <a:gd name="connsiteX3" fmla="*/ 4442396 w 4626779"/>
              <a:gd name="connsiteY3" fmla="*/ 1217918 h 4736201"/>
              <a:gd name="connsiteX4" fmla="*/ 3496041 w 4626779"/>
              <a:gd name="connsiteY4" fmla="*/ 2722691 h 4736201"/>
              <a:gd name="connsiteX5" fmla="*/ 2136538 w 4626779"/>
              <a:gd name="connsiteY5" fmla="*/ 4729558 h 4736201"/>
              <a:gd name="connsiteX6" fmla="*/ 1690863 w 4626779"/>
              <a:gd name="connsiteY6" fmla="*/ 4337183 h 4736201"/>
              <a:gd name="connsiteX7" fmla="*/ 550315 w 4626779"/>
              <a:gd name="connsiteY7" fmla="*/ 2389027 h 4736201"/>
              <a:gd name="connsiteX8" fmla="*/ 36383 w 4626779"/>
              <a:gd name="connsiteY8" fmla="*/ 590165 h 4736201"/>
              <a:gd name="connsiteX0" fmla="*/ 48125 w 4611823"/>
              <a:gd name="connsiteY0" fmla="*/ 702917 h 4735487"/>
              <a:gd name="connsiteX1" fmla="*/ 247574 w 4611823"/>
              <a:gd name="connsiteY1" fmla="*/ 2884 h 4735487"/>
              <a:gd name="connsiteX2" fmla="*/ 4136498 w 4611823"/>
              <a:gd name="connsiteY2" fmla="*/ 682674 h 4735487"/>
              <a:gd name="connsiteX3" fmla="*/ 4427440 w 4611823"/>
              <a:gd name="connsiteY3" fmla="*/ 1217204 h 4735487"/>
              <a:gd name="connsiteX4" fmla="*/ 3481085 w 4611823"/>
              <a:gd name="connsiteY4" fmla="*/ 2721977 h 4735487"/>
              <a:gd name="connsiteX5" fmla="*/ 2121582 w 4611823"/>
              <a:gd name="connsiteY5" fmla="*/ 4728844 h 4735487"/>
              <a:gd name="connsiteX6" fmla="*/ 1675907 w 4611823"/>
              <a:gd name="connsiteY6" fmla="*/ 4336469 h 4735487"/>
              <a:gd name="connsiteX7" fmla="*/ 535359 w 4611823"/>
              <a:gd name="connsiteY7" fmla="*/ 2388313 h 4735487"/>
              <a:gd name="connsiteX8" fmla="*/ 48125 w 4611823"/>
              <a:gd name="connsiteY8" fmla="*/ 702917 h 4735487"/>
              <a:gd name="connsiteX0" fmla="*/ 72227 w 4635925"/>
              <a:gd name="connsiteY0" fmla="*/ 703773 h 4736343"/>
              <a:gd name="connsiteX1" fmla="*/ 271676 w 4635925"/>
              <a:gd name="connsiteY1" fmla="*/ 3740 h 4736343"/>
              <a:gd name="connsiteX2" fmla="*/ 4160600 w 4635925"/>
              <a:gd name="connsiteY2" fmla="*/ 683530 h 4736343"/>
              <a:gd name="connsiteX3" fmla="*/ 4451542 w 4635925"/>
              <a:gd name="connsiteY3" fmla="*/ 1218060 h 4736343"/>
              <a:gd name="connsiteX4" fmla="*/ 3505187 w 4635925"/>
              <a:gd name="connsiteY4" fmla="*/ 2722833 h 4736343"/>
              <a:gd name="connsiteX5" fmla="*/ 2145684 w 4635925"/>
              <a:gd name="connsiteY5" fmla="*/ 4729700 h 4736343"/>
              <a:gd name="connsiteX6" fmla="*/ 1700009 w 4635925"/>
              <a:gd name="connsiteY6" fmla="*/ 4337325 h 4736343"/>
              <a:gd name="connsiteX7" fmla="*/ 559461 w 4635925"/>
              <a:gd name="connsiteY7" fmla="*/ 2389169 h 4736343"/>
              <a:gd name="connsiteX8" fmla="*/ 72227 w 4635925"/>
              <a:gd name="connsiteY8" fmla="*/ 703773 h 4736343"/>
              <a:gd name="connsiteX0" fmla="*/ 72227 w 4623149"/>
              <a:gd name="connsiteY0" fmla="*/ 703773 h 4736343"/>
              <a:gd name="connsiteX1" fmla="*/ 271676 w 4623149"/>
              <a:gd name="connsiteY1" fmla="*/ 3740 h 4736343"/>
              <a:gd name="connsiteX2" fmla="*/ 4160600 w 4623149"/>
              <a:gd name="connsiteY2" fmla="*/ 683530 h 4736343"/>
              <a:gd name="connsiteX3" fmla="*/ 4451542 w 4623149"/>
              <a:gd name="connsiteY3" fmla="*/ 1218060 h 4736343"/>
              <a:gd name="connsiteX4" fmla="*/ 3505187 w 4623149"/>
              <a:gd name="connsiteY4" fmla="*/ 2722833 h 4736343"/>
              <a:gd name="connsiteX5" fmla="*/ 2145684 w 4623149"/>
              <a:gd name="connsiteY5" fmla="*/ 4729700 h 4736343"/>
              <a:gd name="connsiteX6" fmla="*/ 1700009 w 4623149"/>
              <a:gd name="connsiteY6" fmla="*/ 4337325 h 4736343"/>
              <a:gd name="connsiteX7" fmla="*/ 559461 w 4623149"/>
              <a:gd name="connsiteY7" fmla="*/ 2389169 h 4736343"/>
              <a:gd name="connsiteX8" fmla="*/ 72227 w 4623149"/>
              <a:gd name="connsiteY8" fmla="*/ 703773 h 4736343"/>
              <a:gd name="connsiteX0" fmla="*/ 72227 w 4590531"/>
              <a:gd name="connsiteY0" fmla="*/ 703773 h 4736343"/>
              <a:gd name="connsiteX1" fmla="*/ 271676 w 4590531"/>
              <a:gd name="connsiteY1" fmla="*/ 3740 h 4736343"/>
              <a:gd name="connsiteX2" fmla="*/ 4160600 w 4590531"/>
              <a:gd name="connsiteY2" fmla="*/ 683530 h 4736343"/>
              <a:gd name="connsiteX3" fmla="*/ 4451542 w 4590531"/>
              <a:gd name="connsiteY3" fmla="*/ 1218060 h 4736343"/>
              <a:gd name="connsiteX4" fmla="*/ 3505187 w 4590531"/>
              <a:gd name="connsiteY4" fmla="*/ 2722833 h 4736343"/>
              <a:gd name="connsiteX5" fmla="*/ 2145684 w 4590531"/>
              <a:gd name="connsiteY5" fmla="*/ 4729700 h 4736343"/>
              <a:gd name="connsiteX6" fmla="*/ 1700009 w 4590531"/>
              <a:gd name="connsiteY6" fmla="*/ 4337325 h 4736343"/>
              <a:gd name="connsiteX7" fmla="*/ 559461 w 4590531"/>
              <a:gd name="connsiteY7" fmla="*/ 2389169 h 4736343"/>
              <a:gd name="connsiteX8" fmla="*/ 72227 w 4590531"/>
              <a:gd name="connsiteY8" fmla="*/ 703773 h 4736343"/>
              <a:gd name="connsiteX0" fmla="*/ 72227 w 4590531"/>
              <a:gd name="connsiteY0" fmla="*/ 703773 h 4730487"/>
              <a:gd name="connsiteX1" fmla="*/ 271676 w 4590531"/>
              <a:gd name="connsiteY1" fmla="*/ 3740 h 4730487"/>
              <a:gd name="connsiteX2" fmla="*/ 4160600 w 4590531"/>
              <a:gd name="connsiteY2" fmla="*/ 683530 h 4730487"/>
              <a:gd name="connsiteX3" fmla="*/ 4451542 w 4590531"/>
              <a:gd name="connsiteY3" fmla="*/ 1218060 h 4730487"/>
              <a:gd name="connsiteX4" fmla="*/ 3505187 w 4590531"/>
              <a:gd name="connsiteY4" fmla="*/ 2722833 h 4730487"/>
              <a:gd name="connsiteX5" fmla="*/ 2145684 w 4590531"/>
              <a:gd name="connsiteY5" fmla="*/ 4729700 h 4730487"/>
              <a:gd name="connsiteX6" fmla="*/ 1700009 w 4590531"/>
              <a:gd name="connsiteY6" fmla="*/ 4337325 h 4730487"/>
              <a:gd name="connsiteX7" fmla="*/ 559461 w 4590531"/>
              <a:gd name="connsiteY7" fmla="*/ 2389169 h 4730487"/>
              <a:gd name="connsiteX8" fmla="*/ 72227 w 4590531"/>
              <a:gd name="connsiteY8" fmla="*/ 703773 h 4730487"/>
              <a:gd name="connsiteX0" fmla="*/ 72227 w 4590531"/>
              <a:gd name="connsiteY0" fmla="*/ 703773 h 4757220"/>
              <a:gd name="connsiteX1" fmla="*/ 271676 w 4590531"/>
              <a:gd name="connsiteY1" fmla="*/ 3740 h 4757220"/>
              <a:gd name="connsiteX2" fmla="*/ 4160600 w 4590531"/>
              <a:gd name="connsiteY2" fmla="*/ 683530 h 4757220"/>
              <a:gd name="connsiteX3" fmla="*/ 4451542 w 4590531"/>
              <a:gd name="connsiteY3" fmla="*/ 1218060 h 4757220"/>
              <a:gd name="connsiteX4" fmla="*/ 3505187 w 4590531"/>
              <a:gd name="connsiteY4" fmla="*/ 2722833 h 4757220"/>
              <a:gd name="connsiteX5" fmla="*/ 2141223 w 4590531"/>
              <a:gd name="connsiteY5" fmla="*/ 4756463 h 4757220"/>
              <a:gd name="connsiteX6" fmla="*/ 1700009 w 4590531"/>
              <a:gd name="connsiteY6" fmla="*/ 4337325 h 4757220"/>
              <a:gd name="connsiteX7" fmla="*/ 559461 w 4590531"/>
              <a:gd name="connsiteY7" fmla="*/ 2389169 h 4757220"/>
              <a:gd name="connsiteX8" fmla="*/ 72227 w 4590531"/>
              <a:gd name="connsiteY8" fmla="*/ 703773 h 4757220"/>
              <a:gd name="connsiteX0" fmla="*/ 72227 w 4590531"/>
              <a:gd name="connsiteY0" fmla="*/ 703773 h 4735473"/>
              <a:gd name="connsiteX1" fmla="*/ 271676 w 4590531"/>
              <a:gd name="connsiteY1" fmla="*/ 3740 h 4735473"/>
              <a:gd name="connsiteX2" fmla="*/ 4160600 w 4590531"/>
              <a:gd name="connsiteY2" fmla="*/ 683530 h 4735473"/>
              <a:gd name="connsiteX3" fmla="*/ 4451542 w 4590531"/>
              <a:gd name="connsiteY3" fmla="*/ 1218060 h 4735473"/>
              <a:gd name="connsiteX4" fmla="*/ 3505187 w 4590531"/>
              <a:gd name="connsiteY4" fmla="*/ 2722833 h 4735473"/>
              <a:gd name="connsiteX5" fmla="*/ 2110743 w 4590531"/>
              <a:gd name="connsiteY5" fmla="*/ 4734692 h 4735473"/>
              <a:gd name="connsiteX6" fmla="*/ 1700009 w 4590531"/>
              <a:gd name="connsiteY6" fmla="*/ 4337325 h 4735473"/>
              <a:gd name="connsiteX7" fmla="*/ 559461 w 4590531"/>
              <a:gd name="connsiteY7" fmla="*/ 2389169 h 4735473"/>
              <a:gd name="connsiteX8" fmla="*/ 72227 w 4590531"/>
              <a:gd name="connsiteY8" fmla="*/ 703773 h 4735473"/>
              <a:gd name="connsiteX0" fmla="*/ 72227 w 4590531"/>
              <a:gd name="connsiteY0" fmla="*/ 703773 h 4748521"/>
              <a:gd name="connsiteX1" fmla="*/ 271676 w 4590531"/>
              <a:gd name="connsiteY1" fmla="*/ 3740 h 4748521"/>
              <a:gd name="connsiteX2" fmla="*/ 4160600 w 4590531"/>
              <a:gd name="connsiteY2" fmla="*/ 683530 h 4748521"/>
              <a:gd name="connsiteX3" fmla="*/ 4451542 w 4590531"/>
              <a:gd name="connsiteY3" fmla="*/ 1218060 h 4748521"/>
              <a:gd name="connsiteX4" fmla="*/ 3505187 w 4590531"/>
              <a:gd name="connsiteY4" fmla="*/ 2722833 h 4748521"/>
              <a:gd name="connsiteX5" fmla="*/ 2110743 w 4590531"/>
              <a:gd name="connsiteY5" fmla="*/ 4747755 h 4748521"/>
              <a:gd name="connsiteX6" fmla="*/ 1700009 w 4590531"/>
              <a:gd name="connsiteY6" fmla="*/ 4337325 h 4748521"/>
              <a:gd name="connsiteX7" fmla="*/ 559461 w 4590531"/>
              <a:gd name="connsiteY7" fmla="*/ 2389169 h 4748521"/>
              <a:gd name="connsiteX8" fmla="*/ 72227 w 4590531"/>
              <a:gd name="connsiteY8" fmla="*/ 703773 h 4748521"/>
              <a:gd name="connsiteX0" fmla="*/ 72227 w 4590531"/>
              <a:gd name="connsiteY0" fmla="*/ 703773 h 4748499"/>
              <a:gd name="connsiteX1" fmla="*/ 271676 w 4590531"/>
              <a:gd name="connsiteY1" fmla="*/ 3740 h 4748499"/>
              <a:gd name="connsiteX2" fmla="*/ 4160600 w 4590531"/>
              <a:gd name="connsiteY2" fmla="*/ 683530 h 4748499"/>
              <a:gd name="connsiteX3" fmla="*/ 4451542 w 4590531"/>
              <a:gd name="connsiteY3" fmla="*/ 1218060 h 4748499"/>
              <a:gd name="connsiteX4" fmla="*/ 3500833 w 4590531"/>
              <a:gd name="connsiteY4" fmla="*/ 2701062 h 4748499"/>
              <a:gd name="connsiteX5" fmla="*/ 2110743 w 4590531"/>
              <a:gd name="connsiteY5" fmla="*/ 4747755 h 4748499"/>
              <a:gd name="connsiteX6" fmla="*/ 1700009 w 4590531"/>
              <a:gd name="connsiteY6" fmla="*/ 4337325 h 4748499"/>
              <a:gd name="connsiteX7" fmla="*/ 559461 w 4590531"/>
              <a:gd name="connsiteY7" fmla="*/ 2389169 h 4748499"/>
              <a:gd name="connsiteX8" fmla="*/ 72227 w 4590531"/>
              <a:gd name="connsiteY8" fmla="*/ 703773 h 4748499"/>
              <a:gd name="connsiteX0" fmla="*/ 72227 w 4577953"/>
              <a:gd name="connsiteY0" fmla="*/ 703773 h 4748499"/>
              <a:gd name="connsiteX1" fmla="*/ 271676 w 4577953"/>
              <a:gd name="connsiteY1" fmla="*/ 3740 h 4748499"/>
              <a:gd name="connsiteX2" fmla="*/ 4160600 w 4577953"/>
              <a:gd name="connsiteY2" fmla="*/ 683530 h 4748499"/>
              <a:gd name="connsiteX3" fmla="*/ 4434125 w 4577953"/>
              <a:gd name="connsiteY3" fmla="*/ 1204997 h 4748499"/>
              <a:gd name="connsiteX4" fmla="*/ 3500833 w 4577953"/>
              <a:gd name="connsiteY4" fmla="*/ 2701062 h 4748499"/>
              <a:gd name="connsiteX5" fmla="*/ 2110743 w 4577953"/>
              <a:gd name="connsiteY5" fmla="*/ 4747755 h 4748499"/>
              <a:gd name="connsiteX6" fmla="*/ 1700009 w 4577953"/>
              <a:gd name="connsiteY6" fmla="*/ 4337325 h 4748499"/>
              <a:gd name="connsiteX7" fmla="*/ 559461 w 4577953"/>
              <a:gd name="connsiteY7" fmla="*/ 2389169 h 4748499"/>
              <a:gd name="connsiteX8" fmla="*/ 72227 w 4577953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0009 w 4585676"/>
              <a:gd name="connsiteY6" fmla="*/ 4337325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59461 w 4585676"/>
              <a:gd name="connsiteY7" fmla="*/ 2389169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89941 w 4585676"/>
              <a:gd name="connsiteY7" fmla="*/ 2506735 h 4748499"/>
              <a:gd name="connsiteX8" fmla="*/ 72227 w 4585676"/>
              <a:gd name="connsiteY8" fmla="*/ 703773 h 4748499"/>
              <a:gd name="connsiteX0" fmla="*/ 72227 w 4585676"/>
              <a:gd name="connsiteY0" fmla="*/ 703773 h 4748499"/>
              <a:gd name="connsiteX1" fmla="*/ 271676 w 4585676"/>
              <a:gd name="connsiteY1" fmla="*/ 3740 h 4748499"/>
              <a:gd name="connsiteX2" fmla="*/ 4160600 w 4585676"/>
              <a:gd name="connsiteY2" fmla="*/ 683530 h 4748499"/>
              <a:gd name="connsiteX3" fmla="*/ 4434125 w 4585676"/>
              <a:gd name="connsiteY3" fmla="*/ 1204997 h 4748499"/>
              <a:gd name="connsiteX4" fmla="*/ 3500833 w 4585676"/>
              <a:gd name="connsiteY4" fmla="*/ 2701062 h 4748499"/>
              <a:gd name="connsiteX5" fmla="*/ 2110743 w 4585676"/>
              <a:gd name="connsiteY5" fmla="*/ 4747755 h 4748499"/>
              <a:gd name="connsiteX6" fmla="*/ 1704363 w 4585676"/>
              <a:gd name="connsiteY6" fmla="*/ 4363450 h 4748499"/>
              <a:gd name="connsiteX7" fmla="*/ 589941 w 4585676"/>
              <a:gd name="connsiteY7" fmla="*/ 2506735 h 4748499"/>
              <a:gd name="connsiteX8" fmla="*/ 72227 w 4585676"/>
              <a:gd name="connsiteY8" fmla="*/ 703773 h 4748499"/>
              <a:gd name="connsiteX0" fmla="*/ 83797 w 4597246"/>
              <a:gd name="connsiteY0" fmla="*/ 690824 h 4735550"/>
              <a:gd name="connsiteX1" fmla="*/ 257120 w 4597246"/>
              <a:gd name="connsiteY1" fmla="*/ 3854 h 4735550"/>
              <a:gd name="connsiteX2" fmla="*/ 4172170 w 4597246"/>
              <a:gd name="connsiteY2" fmla="*/ 670581 h 4735550"/>
              <a:gd name="connsiteX3" fmla="*/ 4445695 w 4597246"/>
              <a:gd name="connsiteY3" fmla="*/ 1192048 h 4735550"/>
              <a:gd name="connsiteX4" fmla="*/ 3512403 w 4597246"/>
              <a:gd name="connsiteY4" fmla="*/ 2688113 h 4735550"/>
              <a:gd name="connsiteX5" fmla="*/ 2122313 w 4597246"/>
              <a:gd name="connsiteY5" fmla="*/ 4734806 h 4735550"/>
              <a:gd name="connsiteX6" fmla="*/ 1715933 w 4597246"/>
              <a:gd name="connsiteY6" fmla="*/ 4350501 h 4735550"/>
              <a:gd name="connsiteX7" fmla="*/ 601511 w 4597246"/>
              <a:gd name="connsiteY7" fmla="*/ 2493786 h 4735550"/>
              <a:gd name="connsiteX8" fmla="*/ 83797 w 4597246"/>
              <a:gd name="connsiteY8" fmla="*/ 690824 h 4735550"/>
              <a:gd name="connsiteX0" fmla="*/ 90034 w 4603483"/>
              <a:gd name="connsiteY0" fmla="*/ 695139 h 4739865"/>
              <a:gd name="connsiteX1" fmla="*/ 250294 w 4603483"/>
              <a:gd name="connsiteY1" fmla="*/ 3815 h 4739865"/>
              <a:gd name="connsiteX2" fmla="*/ 4178407 w 4603483"/>
              <a:gd name="connsiteY2" fmla="*/ 674896 h 4739865"/>
              <a:gd name="connsiteX3" fmla="*/ 4451932 w 4603483"/>
              <a:gd name="connsiteY3" fmla="*/ 1196363 h 4739865"/>
              <a:gd name="connsiteX4" fmla="*/ 3518640 w 4603483"/>
              <a:gd name="connsiteY4" fmla="*/ 2692428 h 4739865"/>
              <a:gd name="connsiteX5" fmla="*/ 2128550 w 4603483"/>
              <a:gd name="connsiteY5" fmla="*/ 4739121 h 4739865"/>
              <a:gd name="connsiteX6" fmla="*/ 1722170 w 4603483"/>
              <a:gd name="connsiteY6" fmla="*/ 4354816 h 4739865"/>
              <a:gd name="connsiteX7" fmla="*/ 607748 w 4603483"/>
              <a:gd name="connsiteY7" fmla="*/ 2498101 h 4739865"/>
              <a:gd name="connsiteX8" fmla="*/ 90034 w 4603483"/>
              <a:gd name="connsiteY8" fmla="*/ 695139 h 4739865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05686 w 4588655"/>
              <a:gd name="connsiteY0" fmla="*/ 933267 h 4738508"/>
              <a:gd name="connsiteX1" fmla="*/ 235466 w 4588655"/>
              <a:gd name="connsiteY1" fmla="*/ 2458 h 4738508"/>
              <a:gd name="connsiteX2" fmla="*/ 4163579 w 4588655"/>
              <a:gd name="connsiteY2" fmla="*/ 673539 h 4738508"/>
              <a:gd name="connsiteX3" fmla="*/ 4437104 w 4588655"/>
              <a:gd name="connsiteY3" fmla="*/ 1195006 h 4738508"/>
              <a:gd name="connsiteX4" fmla="*/ 3503812 w 4588655"/>
              <a:gd name="connsiteY4" fmla="*/ 2691071 h 4738508"/>
              <a:gd name="connsiteX5" fmla="*/ 2113722 w 4588655"/>
              <a:gd name="connsiteY5" fmla="*/ 4737764 h 4738508"/>
              <a:gd name="connsiteX6" fmla="*/ 1707342 w 4588655"/>
              <a:gd name="connsiteY6" fmla="*/ 4353459 h 4738508"/>
              <a:gd name="connsiteX7" fmla="*/ 592920 w 4588655"/>
              <a:gd name="connsiteY7" fmla="*/ 2496744 h 4738508"/>
              <a:gd name="connsiteX8" fmla="*/ 105686 w 4588655"/>
              <a:gd name="connsiteY8" fmla="*/ 933267 h 4738508"/>
              <a:gd name="connsiteX0" fmla="*/ 118327 w 4601296"/>
              <a:gd name="connsiteY0" fmla="*/ 934940 h 4740181"/>
              <a:gd name="connsiteX1" fmla="*/ 248107 w 4601296"/>
              <a:gd name="connsiteY1" fmla="*/ 4131 h 4740181"/>
              <a:gd name="connsiteX2" fmla="*/ 4176220 w 4601296"/>
              <a:gd name="connsiteY2" fmla="*/ 675212 h 4740181"/>
              <a:gd name="connsiteX3" fmla="*/ 4449745 w 4601296"/>
              <a:gd name="connsiteY3" fmla="*/ 1196679 h 4740181"/>
              <a:gd name="connsiteX4" fmla="*/ 3516453 w 4601296"/>
              <a:gd name="connsiteY4" fmla="*/ 2692744 h 4740181"/>
              <a:gd name="connsiteX5" fmla="*/ 2126363 w 4601296"/>
              <a:gd name="connsiteY5" fmla="*/ 4739437 h 4740181"/>
              <a:gd name="connsiteX6" fmla="*/ 1719983 w 4601296"/>
              <a:gd name="connsiteY6" fmla="*/ 4355132 h 4740181"/>
              <a:gd name="connsiteX7" fmla="*/ 605561 w 4601296"/>
              <a:gd name="connsiteY7" fmla="*/ 2498417 h 4740181"/>
              <a:gd name="connsiteX8" fmla="*/ 118327 w 4601296"/>
              <a:gd name="connsiteY8" fmla="*/ 934940 h 4740181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719983 w 4601296"/>
              <a:gd name="connsiteY6" fmla="*/ 435513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719983 w 4601296"/>
              <a:gd name="connsiteY6" fmla="*/ 435513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638703 w 4601296"/>
              <a:gd name="connsiteY6" fmla="*/ 423829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638703 w 4601296"/>
              <a:gd name="connsiteY6" fmla="*/ 423829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526943 w 4601296"/>
              <a:gd name="connsiteY6" fmla="*/ 409097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40188"/>
              <a:gd name="connsiteX1" fmla="*/ 248107 w 4601296"/>
              <a:gd name="connsiteY1" fmla="*/ 4131 h 4740188"/>
              <a:gd name="connsiteX2" fmla="*/ 4176220 w 4601296"/>
              <a:gd name="connsiteY2" fmla="*/ 675212 h 4740188"/>
              <a:gd name="connsiteX3" fmla="*/ 4449745 w 4601296"/>
              <a:gd name="connsiteY3" fmla="*/ 1196679 h 4740188"/>
              <a:gd name="connsiteX4" fmla="*/ 3516453 w 4601296"/>
              <a:gd name="connsiteY4" fmla="*/ 2692744 h 4740188"/>
              <a:gd name="connsiteX5" fmla="*/ 2126363 w 4601296"/>
              <a:gd name="connsiteY5" fmla="*/ 4739437 h 4740188"/>
              <a:gd name="connsiteX6" fmla="*/ 1526943 w 4601296"/>
              <a:gd name="connsiteY6" fmla="*/ 4090972 h 4740188"/>
              <a:gd name="connsiteX7" fmla="*/ 605561 w 4601296"/>
              <a:gd name="connsiteY7" fmla="*/ 2498417 h 4740188"/>
              <a:gd name="connsiteX8" fmla="*/ 118327 w 4601296"/>
              <a:gd name="connsiteY8" fmla="*/ 934940 h 4740188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526943 w 4601296"/>
              <a:gd name="connsiteY6" fmla="*/ 4090972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39733"/>
              <a:gd name="connsiteX1" fmla="*/ 248107 w 4601296"/>
              <a:gd name="connsiteY1" fmla="*/ 4131 h 4739733"/>
              <a:gd name="connsiteX2" fmla="*/ 4176220 w 4601296"/>
              <a:gd name="connsiteY2" fmla="*/ 675212 h 4739733"/>
              <a:gd name="connsiteX3" fmla="*/ 4449745 w 4601296"/>
              <a:gd name="connsiteY3" fmla="*/ 1196679 h 4739733"/>
              <a:gd name="connsiteX4" fmla="*/ 3516453 w 4601296"/>
              <a:gd name="connsiteY4" fmla="*/ 2692744 h 4739733"/>
              <a:gd name="connsiteX5" fmla="*/ 2126363 w 4601296"/>
              <a:gd name="connsiteY5" fmla="*/ 4739437 h 4739733"/>
              <a:gd name="connsiteX6" fmla="*/ 1462596 w 4601296"/>
              <a:gd name="connsiteY6" fmla="*/ 4043559 h 4739733"/>
              <a:gd name="connsiteX7" fmla="*/ 605561 w 4601296"/>
              <a:gd name="connsiteY7" fmla="*/ 2498417 h 4739733"/>
              <a:gd name="connsiteX8" fmla="*/ 118327 w 4601296"/>
              <a:gd name="connsiteY8" fmla="*/ 934940 h 4739733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1462596 w 4601296"/>
              <a:gd name="connsiteY6" fmla="*/ 4043559 h 4750061"/>
              <a:gd name="connsiteX7" fmla="*/ 605561 w 4601296"/>
              <a:gd name="connsiteY7" fmla="*/ 2498417 h 4750061"/>
              <a:gd name="connsiteX8" fmla="*/ 118327 w 4601296"/>
              <a:gd name="connsiteY8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1307612 w 4601296"/>
              <a:gd name="connsiteY6" fmla="*/ 3769756 h 4750061"/>
              <a:gd name="connsiteX7" fmla="*/ 605561 w 4601296"/>
              <a:gd name="connsiteY7" fmla="*/ 2498417 h 4750061"/>
              <a:gd name="connsiteX8" fmla="*/ 118327 w 4601296"/>
              <a:gd name="connsiteY8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061"/>
              <a:gd name="connsiteX1" fmla="*/ 248107 w 4601296"/>
              <a:gd name="connsiteY1" fmla="*/ 4131 h 4750061"/>
              <a:gd name="connsiteX2" fmla="*/ 4176220 w 4601296"/>
              <a:gd name="connsiteY2" fmla="*/ 675212 h 4750061"/>
              <a:gd name="connsiteX3" fmla="*/ 4449745 w 4601296"/>
              <a:gd name="connsiteY3" fmla="*/ 1196679 h 4750061"/>
              <a:gd name="connsiteX4" fmla="*/ 3516453 w 4601296"/>
              <a:gd name="connsiteY4" fmla="*/ 2692744 h 4750061"/>
              <a:gd name="connsiteX5" fmla="*/ 2136695 w 4601296"/>
              <a:gd name="connsiteY5" fmla="*/ 4749769 h 4750061"/>
              <a:gd name="connsiteX6" fmla="*/ 605561 w 4601296"/>
              <a:gd name="connsiteY6" fmla="*/ 2498417 h 4750061"/>
              <a:gd name="connsiteX7" fmla="*/ 118327 w 4601296"/>
              <a:gd name="connsiteY7" fmla="*/ 934940 h 4750061"/>
              <a:gd name="connsiteX0" fmla="*/ 118327 w 4601296"/>
              <a:gd name="connsiteY0" fmla="*/ 934940 h 4750265"/>
              <a:gd name="connsiteX1" fmla="*/ 248107 w 4601296"/>
              <a:gd name="connsiteY1" fmla="*/ 4131 h 4750265"/>
              <a:gd name="connsiteX2" fmla="*/ 4176220 w 4601296"/>
              <a:gd name="connsiteY2" fmla="*/ 675212 h 4750265"/>
              <a:gd name="connsiteX3" fmla="*/ 4449745 w 4601296"/>
              <a:gd name="connsiteY3" fmla="*/ 1196679 h 4750265"/>
              <a:gd name="connsiteX4" fmla="*/ 3516453 w 4601296"/>
              <a:gd name="connsiteY4" fmla="*/ 2692744 h 4750265"/>
              <a:gd name="connsiteX5" fmla="*/ 2136695 w 4601296"/>
              <a:gd name="connsiteY5" fmla="*/ 4749769 h 4750265"/>
              <a:gd name="connsiteX6" fmla="*/ 605561 w 4601296"/>
              <a:gd name="connsiteY6" fmla="*/ 2498417 h 4750265"/>
              <a:gd name="connsiteX7" fmla="*/ 118327 w 4601296"/>
              <a:gd name="connsiteY7" fmla="*/ 934940 h 4750265"/>
              <a:gd name="connsiteX0" fmla="*/ 118327 w 4601296"/>
              <a:gd name="connsiteY0" fmla="*/ 934940 h 4750688"/>
              <a:gd name="connsiteX1" fmla="*/ 248107 w 4601296"/>
              <a:gd name="connsiteY1" fmla="*/ 4131 h 4750688"/>
              <a:gd name="connsiteX2" fmla="*/ 4176220 w 4601296"/>
              <a:gd name="connsiteY2" fmla="*/ 675212 h 4750688"/>
              <a:gd name="connsiteX3" fmla="*/ 4449745 w 4601296"/>
              <a:gd name="connsiteY3" fmla="*/ 1196679 h 4750688"/>
              <a:gd name="connsiteX4" fmla="*/ 3516453 w 4601296"/>
              <a:gd name="connsiteY4" fmla="*/ 2692744 h 4750688"/>
              <a:gd name="connsiteX5" fmla="*/ 2136695 w 4601296"/>
              <a:gd name="connsiteY5" fmla="*/ 4749769 h 4750688"/>
              <a:gd name="connsiteX6" fmla="*/ 605561 w 4601296"/>
              <a:gd name="connsiteY6" fmla="*/ 2498417 h 4750688"/>
              <a:gd name="connsiteX7" fmla="*/ 118327 w 4601296"/>
              <a:gd name="connsiteY7" fmla="*/ 934940 h 4750688"/>
              <a:gd name="connsiteX0" fmla="*/ 118327 w 4601296"/>
              <a:gd name="connsiteY0" fmla="*/ 934940 h 4750719"/>
              <a:gd name="connsiteX1" fmla="*/ 248107 w 4601296"/>
              <a:gd name="connsiteY1" fmla="*/ 4131 h 4750719"/>
              <a:gd name="connsiteX2" fmla="*/ 4176220 w 4601296"/>
              <a:gd name="connsiteY2" fmla="*/ 675212 h 4750719"/>
              <a:gd name="connsiteX3" fmla="*/ 4449745 w 4601296"/>
              <a:gd name="connsiteY3" fmla="*/ 1196679 h 4750719"/>
              <a:gd name="connsiteX4" fmla="*/ 3532782 w 4601296"/>
              <a:gd name="connsiteY4" fmla="*/ 2717236 h 4750719"/>
              <a:gd name="connsiteX5" fmla="*/ 2136695 w 4601296"/>
              <a:gd name="connsiteY5" fmla="*/ 4749769 h 4750719"/>
              <a:gd name="connsiteX6" fmla="*/ 605561 w 4601296"/>
              <a:gd name="connsiteY6" fmla="*/ 2498417 h 4750719"/>
              <a:gd name="connsiteX7" fmla="*/ 118327 w 4601296"/>
              <a:gd name="connsiteY7" fmla="*/ 934940 h 475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1296" h="4750719">
                <a:moveTo>
                  <a:pt x="118327" y="934940"/>
                </a:moveTo>
                <a:cubicBezTo>
                  <a:pt x="10074" y="309389"/>
                  <a:pt x="-132141" y="-42590"/>
                  <a:pt x="248107" y="4131"/>
                </a:cubicBezTo>
                <a:lnTo>
                  <a:pt x="4176220" y="675212"/>
                </a:lnTo>
                <a:cubicBezTo>
                  <a:pt x="4583165" y="728607"/>
                  <a:pt x="4745953" y="766902"/>
                  <a:pt x="4449745" y="1196679"/>
                </a:cubicBezTo>
                <a:cubicBezTo>
                  <a:pt x="3875211" y="2138076"/>
                  <a:pt x="4034489" y="1897221"/>
                  <a:pt x="3532782" y="2717236"/>
                </a:cubicBezTo>
                <a:cubicBezTo>
                  <a:pt x="2663327" y="4106025"/>
                  <a:pt x="2378138" y="4779637"/>
                  <a:pt x="2136695" y="4749769"/>
                </a:cubicBezTo>
                <a:cubicBezTo>
                  <a:pt x="1816861" y="4727713"/>
                  <a:pt x="962621" y="3304703"/>
                  <a:pt x="605561" y="2498417"/>
                </a:cubicBezTo>
                <a:cubicBezTo>
                  <a:pt x="320213" y="1848293"/>
                  <a:pt x="273682" y="1589419"/>
                  <a:pt x="118327" y="934940"/>
                </a:cubicBezTo>
                <a:close/>
              </a:path>
            </a:pathLst>
          </a:custGeom>
          <a:blipFill dpi="0" rotWithShape="0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</p:spTree>
    <p:extLst>
      <p:ext uri="{BB962C8B-B14F-4D97-AF65-F5344CB8AC3E}">
        <p14:creationId xmlns:p14="http://schemas.microsoft.com/office/powerpoint/2010/main" val="1342314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20DEB-9504-FF4A-B727-8F36A876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845" y="1075332"/>
            <a:ext cx="9382539" cy="448297"/>
          </a:xfrm>
        </p:spPr>
        <p:txBody>
          <a:bodyPr/>
          <a:lstStyle/>
          <a:p>
            <a:r>
              <a:rPr lang="en-US"/>
              <a:t>Stats headline lorem ipsum dolor sit </a:t>
            </a:r>
            <a:r>
              <a:rPr lang="en-US" err="1"/>
              <a:t>amet</a:t>
            </a:r>
            <a:r>
              <a:rPr lang="en-US"/>
              <a:t>.</a:t>
            </a:r>
          </a:p>
        </p:txBody>
      </p:sp>
      <p:graphicFrame>
        <p:nvGraphicFramePr>
          <p:cNvPr id="14" name="Chart Placeholder 13">
            <a:extLst>
              <a:ext uri="{FF2B5EF4-FFF2-40B4-BE49-F238E27FC236}">
                <a16:creationId xmlns:a16="http://schemas.microsoft.com/office/drawing/2014/main" id="{DB6E392B-9866-7A4F-8F14-CD6F429B9360}"/>
              </a:ext>
            </a:extLst>
          </p:cNvPr>
          <p:cNvGraphicFramePr>
            <a:graphicFrameLocks noGrp="1"/>
          </p:cNvGraphicFramePr>
          <p:nvPr>
            <p:ph type="chart" sz="quarter" idx="12"/>
            <p:extLst>
              <p:ext uri="{D42A27DB-BD31-4B8C-83A1-F6EECF244321}">
                <p14:modId xmlns:p14="http://schemas.microsoft.com/office/powerpoint/2010/main" val="1411113426"/>
              </p:ext>
            </p:extLst>
          </p:nvPr>
        </p:nvGraphicFramePr>
        <p:xfrm>
          <a:off x="4413250" y="2106613"/>
          <a:ext cx="3368675" cy="336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8043A15-CF31-064F-A5F5-0AE5E1498F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LOREM IPSUM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98DDD75-F0B5-9A4E-9F33-97553B647A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EA5DF-9F07-494B-9486-55B7C190C7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DOLOR SIT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7DB860-067D-CB40-B352-6720D8CD87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Libero </a:t>
            </a:r>
            <a:r>
              <a:rPr lang="en-US" err="1"/>
              <a:t>volutpat</a:t>
            </a:r>
            <a:r>
              <a:rPr lang="en-US"/>
              <a:t> sed </a:t>
            </a:r>
            <a:r>
              <a:rPr lang="en-US" err="1"/>
              <a:t>cras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. </a:t>
            </a:r>
            <a:r>
              <a:rPr lang="en-US" err="1"/>
              <a:t>Venenatis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in </a:t>
            </a:r>
            <a:r>
              <a:rPr lang="en-US" err="1"/>
              <a:t>metus</a:t>
            </a:r>
            <a:r>
              <a:rPr lang="en-US"/>
              <a:t> </a:t>
            </a:r>
            <a:r>
              <a:rPr lang="en-US" err="1"/>
              <a:t>vulputate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scelerisque</a:t>
            </a:r>
            <a:r>
              <a:rPr lang="en-US"/>
              <a:t> </a:t>
            </a:r>
            <a:r>
              <a:rPr lang="en-US" err="1"/>
              <a:t>felis</a:t>
            </a:r>
            <a:r>
              <a:rPr lang="en-US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C658D7A-13A7-B142-AC8C-53EC99DE2B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CONSECTETUR SIT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FB447EA-0589-1F40-B807-D7A8DF4FC8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err="1"/>
              <a:t>Tristique</a:t>
            </a:r>
            <a:r>
              <a:rPr lang="en-US"/>
              <a:t> </a:t>
            </a:r>
            <a:r>
              <a:rPr lang="en-US" err="1"/>
              <a:t>sollicitudin</a:t>
            </a:r>
            <a:r>
              <a:rPr lang="en-US"/>
              <a:t> </a:t>
            </a:r>
            <a:r>
              <a:rPr lang="en-US" err="1"/>
              <a:t>nibh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. Massa sed </a:t>
            </a:r>
            <a:r>
              <a:rPr lang="en-US" err="1"/>
              <a:t>elementum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sed.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210F641-E79B-4D41-ABAC-D9050662106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/>
              <a:t>ADIPISCING ELITE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3ED52D0-DF79-BC42-A4CD-FF6CA61ADB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egestas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rutrum</a:t>
            </a:r>
            <a:r>
              <a:rPr lang="en-US"/>
              <a:t> </a:t>
            </a:r>
            <a:r>
              <a:rPr lang="en-US" err="1"/>
              <a:t>tellus</a:t>
            </a:r>
            <a:r>
              <a:rPr lang="en-US"/>
              <a:t>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tincidunt</a:t>
            </a:r>
            <a:r>
              <a:rPr lang="en-US"/>
              <a:t>. Dictum </a:t>
            </a:r>
            <a:r>
              <a:rPr lang="en-US" err="1"/>
              <a:t>varius</a:t>
            </a:r>
            <a:r>
              <a:rPr lang="en-US"/>
              <a:t> </a:t>
            </a:r>
            <a:r>
              <a:rPr lang="en-US" err="1"/>
              <a:t>duis</a:t>
            </a:r>
            <a:r>
              <a:rPr lang="en-US"/>
              <a:t> at </a:t>
            </a:r>
            <a:r>
              <a:rPr lang="en-US" err="1"/>
              <a:t>consectetur</a:t>
            </a:r>
            <a:r>
              <a:rPr lang="en-US"/>
              <a:t> lorem.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73706-99E4-A14E-AA1F-513109B3AA8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6CA885-86DA-C082-3C4F-7F14FAE28D7C}"/>
              </a:ext>
            </a:extLst>
          </p:cNvPr>
          <p:cNvSpPr/>
          <p:nvPr/>
        </p:nvSpPr>
        <p:spPr>
          <a:xfrm>
            <a:off x="4991101" y="1228803"/>
            <a:ext cx="5928206" cy="38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0751E-0902-A248-9EC7-BDC7A96D4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900" y="2089087"/>
            <a:ext cx="4604300" cy="2068575"/>
          </a:xfrm>
        </p:spPr>
        <p:txBody>
          <a:bodyPr/>
          <a:lstStyle/>
          <a:p>
            <a:r>
              <a:rPr lang="en-US" sz="8000"/>
              <a:t>20% </a:t>
            </a:r>
            <a:br>
              <a:rPr lang="en-US"/>
            </a:br>
            <a:r>
              <a:rPr lang="en-US"/>
              <a:t>of statistics are lorem </a:t>
            </a:r>
            <a:r>
              <a:rPr lang="en-US" err="1"/>
              <a:t>dor</a:t>
            </a:r>
            <a:r>
              <a:rPr lang="en-US"/>
              <a:t> ipsum elite </a:t>
            </a:r>
            <a:r>
              <a:rPr lang="en-US" err="1"/>
              <a:t>utem</a:t>
            </a:r>
            <a:r>
              <a:rPr lang="en-US"/>
              <a:t> sol.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6DDB8C-E58C-E944-B65B-36CE31A744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38000" y="4137024"/>
            <a:ext cx="2743200" cy="365125"/>
          </a:xfrm>
        </p:spPr>
        <p:txBody>
          <a:bodyPr/>
          <a:lstStyle/>
          <a:p>
            <a:r>
              <a:rPr lang="en-US" i="0">
                <a:solidFill>
                  <a:schemeClr val="tx2">
                    <a:lumMod val="50000"/>
                    <a:lumOff val="50000"/>
                  </a:schemeClr>
                </a:solidFill>
              </a:rPr>
              <a:t>Source here lorem </a:t>
            </a:r>
            <a:r>
              <a:rPr lang="en-US" i="0" err="1">
                <a:solidFill>
                  <a:schemeClr val="tx2">
                    <a:lumMod val="50000"/>
                    <a:lumOff val="50000"/>
                  </a:schemeClr>
                </a:solidFill>
              </a:rPr>
              <a:t>ipsom</a:t>
            </a:r>
            <a:endParaRPr lang="en-US" i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1708A-0F10-114A-845D-899494C7958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B409F2-9455-BE46-B479-82BFAA73D1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50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eadingLocally2023">
      <a:dk1>
        <a:srgbClr val="121417"/>
      </a:dk1>
      <a:lt1>
        <a:srgbClr val="FAF9F2"/>
      </a:lt1>
      <a:dk2>
        <a:srgbClr val="121417"/>
      </a:dk2>
      <a:lt2>
        <a:srgbClr val="FFFFFF"/>
      </a:lt2>
      <a:accent1>
        <a:srgbClr val="0059F9"/>
      </a:accent1>
      <a:accent2>
        <a:srgbClr val="FFD400"/>
      </a:accent2>
      <a:accent3>
        <a:srgbClr val="00CC66"/>
      </a:accent3>
      <a:accent4>
        <a:srgbClr val="121417"/>
      </a:accent4>
      <a:accent5>
        <a:srgbClr val="4CF0FF"/>
      </a:accent5>
      <a:accent6>
        <a:srgbClr val="001F82"/>
      </a:accent6>
      <a:hlink>
        <a:srgbClr val="0059F9"/>
      </a:hlink>
      <a:folHlink>
        <a:srgbClr val="5D2E8C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dingTogether_PPTTemplate_WIP_r2" id="{95D0645E-2F3B-0241-B24A-B0E09AC9E0D1}" vid="{D7AE633C-8B64-4549-AB86-E18720017A2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2CFAC2BB05DA4C9A224C10AF0FF9E1" ma:contentTypeVersion="17" ma:contentTypeDescription="Create a new document." ma:contentTypeScope="" ma:versionID="c97907c9320f4c91f954c59df503ead5">
  <xsd:schema xmlns:xsd="http://www.w3.org/2001/XMLSchema" xmlns:xs="http://www.w3.org/2001/XMLSchema" xmlns:p="http://schemas.microsoft.com/office/2006/metadata/properties" xmlns:ns2="504db9ff-527c-4567-b38f-7412fb9828e4" xmlns:ns3="924149f7-9790-4e21-8823-02d40cdaec66" targetNamespace="http://schemas.microsoft.com/office/2006/metadata/properties" ma:root="true" ma:fieldsID="4a5e3e43a10639a4865ed2023bbcffb3" ns2:_="" ns3:_="">
    <xsd:import namespace="504db9ff-527c-4567-b38f-7412fb9828e4"/>
    <xsd:import namespace="924149f7-9790-4e21-8823-02d40cdaec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4db9ff-527c-4567-b38f-7412fb9828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92a1238-aceb-493c-aa3b-ea8ab27f58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4149f7-9790-4e21-8823-02d40cdaec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bd886d-b354-448c-a666-9e874c0f512b}" ma:internalName="TaxCatchAll" ma:showField="CatchAllData" ma:web="924149f7-9790-4e21-8823-02d40cdaec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338E534-EA5E-4750-A101-2F92157500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D0834E-9093-4CA3-86B2-BC36558E666A}">
  <ds:schemaRefs>
    <ds:schemaRef ds:uri="504db9ff-527c-4567-b38f-7412fb9828e4"/>
    <ds:schemaRef ds:uri="924149f7-9790-4e21-8823-02d40cdaec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640</Words>
  <Application>Microsoft Office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.Lucida Grande UI Regular</vt:lpstr>
      <vt:lpstr>Wingdings</vt:lpstr>
      <vt:lpstr>Azo Sans</vt:lpstr>
      <vt:lpstr>Courier New</vt:lpstr>
      <vt:lpstr>System Font Regular</vt:lpstr>
      <vt:lpstr>Poppins</vt:lpstr>
      <vt:lpstr>Calibri</vt:lpstr>
      <vt:lpstr>Source Serif Pro</vt:lpstr>
      <vt:lpstr>Office Theme</vt:lpstr>
      <vt:lpstr>PowerPoint Presentation</vt:lpstr>
      <vt:lpstr>Speaker Name</vt:lpstr>
      <vt:lpstr>Text headline lorem ipsum.</vt:lpstr>
      <vt:lpstr>Text headline lorem ipsom</vt:lpstr>
      <vt:lpstr>PowerPoint Presentation</vt:lpstr>
      <vt:lpstr>PowerPoint Presentation</vt:lpstr>
      <vt:lpstr>“Quote lorem ipsom utem epsilon ulta dolor et set consectetur adipiscing elit, do tempor incididunt et dolore.“</vt:lpstr>
      <vt:lpstr>Stats headline lorem ipsum dolor sit amet.</vt:lpstr>
      <vt:lpstr>20%  of statistics are lorem dor ipsum elite utem sol.</vt:lpstr>
      <vt:lpstr>Thing one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Lorem Ipsum  Dolor Sit Amet.</dc:title>
  <dc:creator>kristen rebelo</dc:creator>
  <cp:lastModifiedBy>Stacey Moore</cp:lastModifiedBy>
  <cp:revision>3</cp:revision>
  <dcterms:created xsi:type="dcterms:W3CDTF">2023-01-31T14:16:55Z</dcterms:created>
  <dcterms:modified xsi:type="dcterms:W3CDTF">2023-02-28T17:55:27Z</dcterms:modified>
</cp:coreProperties>
</file>